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Lato Light"/>
      <p:regular r:id="rId32"/>
      <p:bold r:id="rId33"/>
      <p:italic r:id="rId34"/>
      <p:boldItalic r:id="rId35"/>
    </p:embeddedFont>
    <p:embeddedFont>
      <p:font typeface="Nunito ExtraBold"/>
      <p:bold r:id="rId36"/>
      <p:boldItalic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5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LatoLight-bold.fntdata"/><Relationship Id="rId10" Type="http://schemas.openxmlformats.org/officeDocument/2006/relationships/slide" Target="slides/slide5.xml"/><Relationship Id="rId32" Type="http://schemas.openxmlformats.org/officeDocument/2006/relationships/font" Target="fonts/LatoLight-regular.fntdata"/><Relationship Id="rId13" Type="http://schemas.openxmlformats.org/officeDocument/2006/relationships/slide" Target="slides/slide8.xml"/><Relationship Id="rId35" Type="http://schemas.openxmlformats.org/officeDocument/2006/relationships/font" Target="fonts/Lato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LatoLight-italic.fntdata"/><Relationship Id="rId15" Type="http://schemas.openxmlformats.org/officeDocument/2006/relationships/slide" Target="slides/slide10.xml"/><Relationship Id="rId37" Type="http://schemas.openxmlformats.org/officeDocument/2006/relationships/font" Target="fonts/NunitoExtraBold-boldItalic.fntdata"/><Relationship Id="rId14" Type="http://schemas.openxmlformats.org/officeDocument/2006/relationships/slide" Target="slides/slide9.xml"/><Relationship Id="rId36" Type="http://schemas.openxmlformats.org/officeDocument/2006/relationships/font" Target="fonts/NunitoExtraBold-bold.fntdata"/><Relationship Id="rId17" Type="http://schemas.openxmlformats.org/officeDocument/2006/relationships/slide" Target="slides/slide12.xml"/><Relationship Id="rId39" Type="http://schemas.openxmlformats.org/officeDocument/2006/relationships/font" Target="fonts/OpenSans-bold.fntdata"/><Relationship Id="rId16" Type="http://schemas.openxmlformats.org/officeDocument/2006/relationships/slide" Target="slides/slide11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362a35482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362a35482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362a35482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362a35482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362a35482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d362a35482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362a35482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362a35482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362a35482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362a35482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362a35482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362a35482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362a35482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d362a35482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37215d18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37215d18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d37215d18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d37215d18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37215d18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37215d18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4196a24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4196a24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d37215d18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d37215d18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37215d18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37215d18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37215d18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37215d18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37215d18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37215d18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4196a247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4196a247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4196a247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4196a24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4196a247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4196a247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362a3548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362a3548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362a35482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362a3548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362a3548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362a3548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362a35482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362a3548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362a35482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362a35482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362a35482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362a35482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362a35482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362a35482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>
  <p:cSld name="CUSTOM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.0deck_005.jpg" id="10" name="Google Shape;10;p2"/>
          <p:cNvPicPr preferRelativeResize="0"/>
          <p:nvPr/>
        </p:nvPicPr>
        <p:blipFill rotWithShape="1">
          <a:blip r:embed="rId2">
            <a:alphaModFix/>
          </a:blip>
          <a:srcRect b="0" l="4218" r="22035" t="0"/>
          <a:stretch/>
        </p:blipFill>
        <p:spPr>
          <a:xfrm>
            <a:off x="-1590842" y="-468124"/>
            <a:ext cx="6308054" cy="6304662"/>
          </a:xfrm>
          <a:custGeom>
            <a:rect b="b" l="l" r="r" t="t"/>
            <a:pathLst>
              <a:path extrusionOk="0" h="21600" w="19679">
                <a:moveTo>
                  <a:pt x="9839" y="0"/>
                </a:moveTo>
                <a:cubicBezTo>
                  <a:pt x="7321" y="0"/>
                  <a:pt x="4803" y="1055"/>
                  <a:pt x="2881" y="3163"/>
                </a:cubicBezTo>
                <a:cubicBezTo>
                  <a:pt x="-961" y="7381"/>
                  <a:pt x="-961" y="14219"/>
                  <a:pt x="2881" y="18437"/>
                </a:cubicBezTo>
                <a:cubicBezTo>
                  <a:pt x="4803" y="20546"/>
                  <a:pt x="7321" y="21600"/>
                  <a:pt x="9839" y="21600"/>
                </a:cubicBezTo>
                <a:cubicBezTo>
                  <a:pt x="12357" y="21600"/>
                  <a:pt x="14875" y="20546"/>
                  <a:pt x="16797" y="18437"/>
                </a:cubicBezTo>
                <a:cubicBezTo>
                  <a:pt x="20639" y="14219"/>
                  <a:pt x="20639" y="7381"/>
                  <a:pt x="16797" y="3163"/>
                </a:cubicBezTo>
                <a:cubicBezTo>
                  <a:pt x="14875" y="1055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7838799" y="1114450"/>
            <a:ext cx="1162800" cy="1285800"/>
          </a:xfrm>
          <a:custGeom>
            <a:rect b="b" l="l" r="r" t="t"/>
            <a:pathLst>
              <a:path extrusionOk="0" h="120000" w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5730850" y="3786642"/>
            <a:ext cx="558600" cy="558600"/>
          </a:xfrm>
          <a:custGeom>
            <a:rect b="b" l="l" r="r" t="t"/>
            <a:pathLst>
              <a:path extrusionOk="0" h="120000" w="120000">
                <a:moveTo>
                  <a:pt x="97116" y="71977"/>
                </a:moveTo>
                <a:cubicBezTo>
                  <a:pt x="94833" y="68100"/>
                  <a:pt x="92088" y="64072"/>
                  <a:pt x="88950" y="59972"/>
                </a:cubicBezTo>
                <a:cubicBezTo>
                  <a:pt x="92072" y="55905"/>
                  <a:pt x="94844" y="51883"/>
                  <a:pt x="97116" y="48022"/>
                </a:cubicBezTo>
                <a:cubicBezTo>
                  <a:pt x="107833" y="51005"/>
                  <a:pt x="114544" y="55266"/>
                  <a:pt x="114544" y="60000"/>
                </a:cubicBezTo>
                <a:cubicBezTo>
                  <a:pt x="114544" y="64733"/>
                  <a:pt x="107833" y="68994"/>
                  <a:pt x="97116" y="71977"/>
                </a:cubicBezTo>
                <a:moveTo>
                  <a:pt x="98566" y="98572"/>
                </a:moveTo>
                <a:cubicBezTo>
                  <a:pt x="95222" y="101916"/>
                  <a:pt x="87444" y="100155"/>
                  <a:pt x="77755" y="94694"/>
                </a:cubicBezTo>
                <a:cubicBezTo>
                  <a:pt x="78877" y="90338"/>
                  <a:pt x="79805" y="85588"/>
                  <a:pt x="80483" y="80488"/>
                </a:cubicBezTo>
                <a:cubicBezTo>
                  <a:pt x="85583" y="79811"/>
                  <a:pt x="90338" y="78877"/>
                  <a:pt x="94688" y="77755"/>
                </a:cubicBezTo>
                <a:cubicBezTo>
                  <a:pt x="100155" y="87444"/>
                  <a:pt x="101916" y="95222"/>
                  <a:pt x="98566" y="98572"/>
                </a:cubicBezTo>
                <a:moveTo>
                  <a:pt x="85577" y="64227"/>
                </a:moveTo>
                <a:cubicBezTo>
                  <a:pt x="87983" y="67327"/>
                  <a:pt x="90105" y="70344"/>
                  <a:pt x="91966" y="73250"/>
                </a:cubicBezTo>
                <a:cubicBezTo>
                  <a:pt x="88611" y="73983"/>
                  <a:pt x="84972" y="74605"/>
                  <a:pt x="81094" y="75094"/>
                </a:cubicBezTo>
                <a:cubicBezTo>
                  <a:pt x="81283" y="73083"/>
                  <a:pt x="81416" y="71022"/>
                  <a:pt x="81538" y="68938"/>
                </a:cubicBezTo>
                <a:cubicBezTo>
                  <a:pt x="82944" y="67372"/>
                  <a:pt x="84277" y="65800"/>
                  <a:pt x="85577" y="64227"/>
                </a:cubicBezTo>
                <a:moveTo>
                  <a:pt x="85566" y="55733"/>
                </a:moveTo>
                <a:cubicBezTo>
                  <a:pt x="84277" y="54177"/>
                  <a:pt x="82933" y="52616"/>
                  <a:pt x="81538" y="51061"/>
                </a:cubicBezTo>
                <a:cubicBezTo>
                  <a:pt x="81416" y="48983"/>
                  <a:pt x="81283" y="46916"/>
                  <a:pt x="81094" y="44911"/>
                </a:cubicBezTo>
                <a:cubicBezTo>
                  <a:pt x="84972" y="45394"/>
                  <a:pt x="88611" y="46016"/>
                  <a:pt x="91966" y="46750"/>
                </a:cubicBezTo>
                <a:cubicBezTo>
                  <a:pt x="90116" y="49638"/>
                  <a:pt x="87955" y="52655"/>
                  <a:pt x="85566" y="55733"/>
                </a:cubicBezTo>
                <a:moveTo>
                  <a:pt x="98566" y="21427"/>
                </a:moveTo>
                <a:cubicBezTo>
                  <a:pt x="101916" y="24777"/>
                  <a:pt x="100155" y="32555"/>
                  <a:pt x="94688" y="42244"/>
                </a:cubicBezTo>
                <a:cubicBezTo>
                  <a:pt x="90338" y="41122"/>
                  <a:pt x="85583" y="40188"/>
                  <a:pt x="80483" y="39511"/>
                </a:cubicBezTo>
                <a:cubicBezTo>
                  <a:pt x="79805" y="34411"/>
                  <a:pt x="78877" y="29661"/>
                  <a:pt x="77755" y="25305"/>
                </a:cubicBezTo>
                <a:cubicBezTo>
                  <a:pt x="87444" y="19844"/>
                  <a:pt x="95222" y="18083"/>
                  <a:pt x="98566" y="21427"/>
                </a:cubicBezTo>
                <a:moveTo>
                  <a:pt x="76211" y="66733"/>
                </a:moveTo>
                <a:cubicBezTo>
                  <a:pt x="74711" y="68350"/>
                  <a:pt x="73177" y="69961"/>
                  <a:pt x="71566" y="71572"/>
                </a:cubicBezTo>
                <a:cubicBezTo>
                  <a:pt x="69961" y="73177"/>
                  <a:pt x="68350" y="74716"/>
                  <a:pt x="66733" y="76216"/>
                </a:cubicBezTo>
                <a:cubicBezTo>
                  <a:pt x="64522" y="76294"/>
                  <a:pt x="62288" y="76361"/>
                  <a:pt x="60000" y="76361"/>
                </a:cubicBezTo>
                <a:cubicBezTo>
                  <a:pt x="57705" y="76361"/>
                  <a:pt x="55472" y="76294"/>
                  <a:pt x="53261" y="76216"/>
                </a:cubicBezTo>
                <a:cubicBezTo>
                  <a:pt x="51650" y="74716"/>
                  <a:pt x="50033" y="73177"/>
                  <a:pt x="48427" y="71572"/>
                </a:cubicBezTo>
                <a:cubicBezTo>
                  <a:pt x="46822" y="69961"/>
                  <a:pt x="45288" y="68350"/>
                  <a:pt x="43783" y="66733"/>
                </a:cubicBezTo>
                <a:cubicBezTo>
                  <a:pt x="43700" y="64522"/>
                  <a:pt x="43638" y="62288"/>
                  <a:pt x="43638" y="60000"/>
                </a:cubicBezTo>
                <a:cubicBezTo>
                  <a:pt x="43638" y="57711"/>
                  <a:pt x="43700" y="55477"/>
                  <a:pt x="43783" y="53261"/>
                </a:cubicBezTo>
                <a:cubicBezTo>
                  <a:pt x="45288" y="51650"/>
                  <a:pt x="46822" y="50038"/>
                  <a:pt x="48427" y="48427"/>
                </a:cubicBezTo>
                <a:cubicBezTo>
                  <a:pt x="50033" y="46822"/>
                  <a:pt x="51650" y="45283"/>
                  <a:pt x="53261" y="43783"/>
                </a:cubicBezTo>
                <a:cubicBezTo>
                  <a:pt x="55472" y="43705"/>
                  <a:pt x="57705" y="43638"/>
                  <a:pt x="60000" y="43638"/>
                </a:cubicBezTo>
                <a:cubicBezTo>
                  <a:pt x="62288" y="43638"/>
                  <a:pt x="64522" y="43705"/>
                  <a:pt x="66733" y="43783"/>
                </a:cubicBezTo>
                <a:cubicBezTo>
                  <a:pt x="68350" y="45283"/>
                  <a:pt x="69961" y="46822"/>
                  <a:pt x="71566" y="48427"/>
                </a:cubicBezTo>
                <a:cubicBezTo>
                  <a:pt x="73177" y="50038"/>
                  <a:pt x="74711" y="51650"/>
                  <a:pt x="76211" y="53261"/>
                </a:cubicBezTo>
                <a:cubicBezTo>
                  <a:pt x="76294" y="55477"/>
                  <a:pt x="76361" y="57711"/>
                  <a:pt x="76361" y="60000"/>
                </a:cubicBezTo>
                <a:cubicBezTo>
                  <a:pt x="76361" y="62288"/>
                  <a:pt x="76294" y="64522"/>
                  <a:pt x="76211" y="66733"/>
                </a:cubicBezTo>
                <a:moveTo>
                  <a:pt x="73250" y="91972"/>
                </a:moveTo>
                <a:cubicBezTo>
                  <a:pt x="70344" y="90105"/>
                  <a:pt x="67333" y="87983"/>
                  <a:pt x="64227" y="85577"/>
                </a:cubicBezTo>
                <a:cubicBezTo>
                  <a:pt x="65800" y="84277"/>
                  <a:pt x="67372" y="82950"/>
                  <a:pt x="68938" y="81538"/>
                </a:cubicBezTo>
                <a:cubicBezTo>
                  <a:pt x="71016" y="81416"/>
                  <a:pt x="73083" y="81283"/>
                  <a:pt x="75094" y="81094"/>
                </a:cubicBezTo>
                <a:cubicBezTo>
                  <a:pt x="74605" y="84972"/>
                  <a:pt x="73977" y="88611"/>
                  <a:pt x="73250" y="91972"/>
                </a:cubicBezTo>
                <a:moveTo>
                  <a:pt x="60000" y="114544"/>
                </a:moveTo>
                <a:cubicBezTo>
                  <a:pt x="55266" y="114544"/>
                  <a:pt x="51005" y="107833"/>
                  <a:pt x="48016" y="97116"/>
                </a:cubicBezTo>
                <a:cubicBezTo>
                  <a:pt x="51883" y="94844"/>
                  <a:pt x="55900" y="92072"/>
                  <a:pt x="59972" y="88950"/>
                </a:cubicBezTo>
                <a:cubicBezTo>
                  <a:pt x="64066" y="92088"/>
                  <a:pt x="68100" y="94833"/>
                  <a:pt x="71983" y="97116"/>
                </a:cubicBezTo>
                <a:cubicBezTo>
                  <a:pt x="68994" y="107833"/>
                  <a:pt x="64733" y="114544"/>
                  <a:pt x="60000" y="114544"/>
                </a:cubicBezTo>
                <a:moveTo>
                  <a:pt x="44905" y="81094"/>
                </a:moveTo>
                <a:cubicBezTo>
                  <a:pt x="46916" y="81283"/>
                  <a:pt x="48977" y="81416"/>
                  <a:pt x="51055" y="81538"/>
                </a:cubicBezTo>
                <a:cubicBezTo>
                  <a:pt x="52616" y="82938"/>
                  <a:pt x="54172" y="84277"/>
                  <a:pt x="55733" y="85572"/>
                </a:cubicBezTo>
                <a:cubicBezTo>
                  <a:pt x="52655" y="87955"/>
                  <a:pt x="49638" y="90116"/>
                  <a:pt x="46750" y="91972"/>
                </a:cubicBezTo>
                <a:cubicBezTo>
                  <a:pt x="46016" y="88611"/>
                  <a:pt x="45394" y="84972"/>
                  <a:pt x="44905" y="81094"/>
                </a:cubicBezTo>
                <a:moveTo>
                  <a:pt x="46750" y="28027"/>
                </a:moveTo>
                <a:cubicBezTo>
                  <a:pt x="49655" y="29894"/>
                  <a:pt x="52666" y="32011"/>
                  <a:pt x="55766" y="34422"/>
                </a:cubicBezTo>
                <a:cubicBezTo>
                  <a:pt x="54200" y="35722"/>
                  <a:pt x="52627" y="37055"/>
                  <a:pt x="51055" y="38466"/>
                </a:cubicBezTo>
                <a:cubicBezTo>
                  <a:pt x="48977" y="38583"/>
                  <a:pt x="46916" y="38716"/>
                  <a:pt x="44905" y="38905"/>
                </a:cubicBezTo>
                <a:cubicBezTo>
                  <a:pt x="45394" y="35027"/>
                  <a:pt x="46016" y="31388"/>
                  <a:pt x="46750" y="28027"/>
                </a:cubicBezTo>
                <a:moveTo>
                  <a:pt x="60000" y="5455"/>
                </a:moveTo>
                <a:cubicBezTo>
                  <a:pt x="64733" y="5455"/>
                  <a:pt x="68994" y="12172"/>
                  <a:pt x="71983" y="22883"/>
                </a:cubicBezTo>
                <a:cubicBezTo>
                  <a:pt x="68116" y="25155"/>
                  <a:pt x="64094" y="27927"/>
                  <a:pt x="60022" y="31050"/>
                </a:cubicBezTo>
                <a:cubicBezTo>
                  <a:pt x="55927" y="27911"/>
                  <a:pt x="51894" y="25166"/>
                  <a:pt x="48016" y="22883"/>
                </a:cubicBezTo>
                <a:cubicBezTo>
                  <a:pt x="51005" y="12172"/>
                  <a:pt x="55266" y="5455"/>
                  <a:pt x="60000" y="5455"/>
                </a:cubicBezTo>
                <a:moveTo>
                  <a:pt x="75094" y="38905"/>
                </a:moveTo>
                <a:cubicBezTo>
                  <a:pt x="73083" y="38716"/>
                  <a:pt x="71016" y="38583"/>
                  <a:pt x="68938" y="38466"/>
                </a:cubicBezTo>
                <a:cubicBezTo>
                  <a:pt x="67383" y="37061"/>
                  <a:pt x="65822" y="35722"/>
                  <a:pt x="64266" y="34433"/>
                </a:cubicBezTo>
                <a:cubicBezTo>
                  <a:pt x="67344" y="32044"/>
                  <a:pt x="70361" y="29883"/>
                  <a:pt x="73250" y="28027"/>
                </a:cubicBezTo>
                <a:cubicBezTo>
                  <a:pt x="73977" y="31388"/>
                  <a:pt x="74605" y="35027"/>
                  <a:pt x="75094" y="38905"/>
                </a:cubicBezTo>
                <a:moveTo>
                  <a:pt x="39511" y="39511"/>
                </a:moveTo>
                <a:cubicBezTo>
                  <a:pt x="34411" y="40188"/>
                  <a:pt x="29661" y="41122"/>
                  <a:pt x="25305" y="42244"/>
                </a:cubicBezTo>
                <a:cubicBezTo>
                  <a:pt x="19844" y="32555"/>
                  <a:pt x="18083" y="24777"/>
                  <a:pt x="21433" y="21427"/>
                </a:cubicBezTo>
                <a:cubicBezTo>
                  <a:pt x="24777" y="18083"/>
                  <a:pt x="32555" y="19844"/>
                  <a:pt x="42244" y="25305"/>
                </a:cubicBezTo>
                <a:cubicBezTo>
                  <a:pt x="41122" y="29661"/>
                  <a:pt x="40188" y="34411"/>
                  <a:pt x="39511" y="39511"/>
                </a:cubicBezTo>
                <a:moveTo>
                  <a:pt x="21433" y="98572"/>
                </a:moveTo>
                <a:cubicBezTo>
                  <a:pt x="18083" y="95222"/>
                  <a:pt x="19844" y="87444"/>
                  <a:pt x="25305" y="77755"/>
                </a:cubicBezTo>
                <a:cubicBezTo>
                  <a:pt x="29661" y="78877"/>
                  <a:pt x="34411" y="79811"/>
                  <a:pt x="39511" y="80488"/>
                </a:cubicBezTo>
                <a:cubicBezTo>
                  <a:pt x="40188" y="85588"/>
                  <a:pt x="41122" y="90338"/>
                  <a:pt x="42244" y="94694"/>
                </a:cubicBezTo>
                <a:cubicBezTo>
                  <a:pt x="32555" y="100155"/>
                  <a:pt x="24777" y="101916"/>
                  <a:pt x="21433" y="98572"/>
                </a:cubicBezTo>
                <a:moveTo>
                  <a:pt x="38905" y="75094"/>
                </a:moveTo>
                <a:cubicBezTo>
                  <a:pt x="35027" y="74605"/>
                  <a:pt x="31388" y="73983"/>
                  <a:pt x="28027" y="73250"/>
                </a:cubicBezTo>
                <a:cubicBezTo>
                  <a:pt x="29883" y="70361"/>
                  <a:pt x="32044" y="67344"/>
                  <a:pt x="34427" y="64266"/>
                </a:cubicBezTo>
                <a:cubicBezTo>
                  <a:pt x="35716" y="65822"/>
                  <a:pt x="37061" y="67383"/>
                  <a:pt x="38461" y="68938"/>
                </a:cubicBezTo>
                <a:cubicBezTo>
                  <a:pt x="38577" y="71022"/>
                  <a:pt x="38711" y="73083"/>
                  <a:pt x="38905" y="75094"/>
                </a:cubicBezTo>
                <a:moveTo>
                  <a:pt x="38461" y="51061"/>
                </a:moveTo>
                <a:cubicBezTo>
                  <a:pt x="37050" y="52627"/>
                  <a:pt x="35716" y="54200"/>
                  <a:pt x="34422" y="55772"/>
                </a:cubicBezTo>
                <a:cubicBezTo>
                  <a:pt x="32016" y="52672"/>
                  <a:pt x="29894" y="49655"/>
                  <a:pt x="28027" y="46750"/>
                </a:cubicBezTo>
                <a:cubicBezTo>
                  <a:pt x="31388" y="46016"/>
                  <a:pt x="35027" y="45394"/>
                  <a:pt x="38905" y="44911"/>
                </a:cubicBezTo>
                <a:cubicBezTo>
                  <a:pt x="38711" y="46916"/>
                  <a:pt x="38577" y="48977"/>
                  <a:pt x="38461" y="51061"/>
                </a:cubicBezTo>
                <a:moveTo>
                  <a:pt x="5455" y="60000"/>
                </a:moveTo>
                <a:cubicBezTo>
                  <a:pt x="5455" y="55266"/>
                  <a:pt x="12166" y="51005"/>
                  <a:pt x="22883" y="48022"/>
                </a:cubicBezTo>
                <a:cubicBezTo>
                  <a:pt x="25166" y="51900"/>
                  <a:pt x="27905" y="55927"/>
                  <a:pt x="31044" y="60027"/>
                </a:cubicBezTo>
                <a:cubicBezTo>
                  <a:pt x="27927" y="64094"/>
                  <a:pt x="25155" y="68122"/>
                  <a:pt x="22883" y="71977"/>
                </a:cubicBezTo>
                <a:cubicBezTo>
                  <a:pt x="12166" y="68994"/>
                  <a:pt x="5455" y="64733"/>
                  <a:pt x="5455" y="60000"/>
                </a:cubicBezTo>
                <a:moveTo>
                  <a:pt x="120000" y="60000"/>
                </a:moveTo>
                <a:cubicBezTo>
                  <a:pt x="120000" y="53466"/>
                  <a:pt x="112072" y="47616"/>
                  <a:pt x="99544" y="43627"/>
                </a:cubicBezTo>
                <a:cubicBezTo>
                  <a:pt x="105566" y="31944"/>
                  <a:pt x="107050" y="22194"/>
                  <a:pt x="102427" y="17572"/>
                </a:cubicBezTo>
                <a:cubicBezTo>
                  <a:pt x="97805" y="12955"/>
                  <a:pt x="88055" y="14433"/>
                  <a:pt x="76377" y="20455"/>
                </a:cubicBezTo>
                <a:cubicBezTo>
                  <a:pt x="72383" y="7927"/>
                  <a:pt x="66533" y="0"/>
                  <a:pt x="60000" y="0"/>
                </a:cubicBezTo>
                <a:cubicBezTo>
                  <a:pt x="53461" y="0"/>
                  <a:pt x="47616" y="7927"/>
                  <a:pt x="43622" y="20455"/>
                </a:cubicBezTo>
                <a:cubicBezTo>
                  <a:pt x="31944" y="14433"/>
                  <a:pt x="22194" y="12955"/>
                  <a:pt x="17572" y="17572"/>
                </a:cubicBezTo>
                <a:cubicBezTo>
                  <a:pt x="12950" y="22194"/>
                  <a:pt x="14433" y="31944"/>
                  <a:pt x="20455" y="43627"/>
                </a:cubicBezTo>
                <a:cubicBezTo>
                  <a:pt x="7922" y="47616"/>
                  <a:pt x="0" y="53466"/>
                  <a:pt x="0" y="60000"/>
                </a:cubicBezTo>
                <a:cubicBezTo>
                  <a:pt x="0" y="66533"/>
                  <a:pt x="7922" y="72383"/>
                  <a:pt x="20455" y="76377"/>
                </a:cubicBezTo>
                <a:cubicBezTo>
                  <a:pt x="14433" y="88061"/>
                  <a:pt x="12950" y="97805"/>
                  <a:pt x="17572" y="102427"/>
                </a:cubicBezTo>
                <a:cubicBezTo>
                  <a:pt x="22194" y="107044"/>
                  <a:pt x="31944" y="105566"/>
                  <a:pt x="43622" y="99544"/>
                </a:cubicBezTo>
                <a:cubicBezTo>
                  <a:pt x="47616" y="112072"/>
                  <a:pt x="53461" y="120000"/>
                  <a:pt x="60000" y="120000"/>
                </a:cubicBezTo>
                <a:cubicBezTo>
                  <a:pt x="66533" y="120000"/>
                  <a:pt x="72383" y="112072"/>
                  <a:pt x="76377" y="99544"/>
                </a:cubicBezTo>
                <a:cubicBezTo>
                  <a:pt x="88055" y="105566"/>
                  <a:pt x="97805" y="107044"/>
                  <a:pt x="102427" y="102427"/>
                </a:cubicBezTo>
                <a:cubicBezTo>
                  <a:pt x="107050" y="97805"/>
                  <a:pt x="105566" y="88061"/>
                  <a:pt x="99544" y="76377"/>
                </a:cubicBezTo>
                <a:cubicBezTo>
                  <a:pt x="112072" y="72383"/>
                  <a:pt x="120000" y="66533"/>
                  <a:pt x="120000" y="60000"/>
                </a:cubicBezTo>
                <a:moveTo>
                  <a:pt x="60000" y="54544"/>
                </a:move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361475" y="4329572"/>
            <a:ext cx="347100" cy="347100"/>
          </a:xfrm>
          <a:custGeom>
            <a:rect b="b" l="l" r="r" t="t"/>
            <a:pathLst>
              <a:path extrusionOk="0" h="120000" w="120000">
                <a:moveTo>
                  <a:pt x="97116" y="71977"/>
                </a:moveTo>
                <a:cubicBezTo>
                  <a:pt x="94833" y="68100"/>
                  <a:pt x="92088" y="64072"/>
                  <a:pt x="88950" y="59972"/>
                </a:cubicBezTo>
                <a:cubicBezTo>
                  <a:pt x="92072" y="55905"/>
                  <a:pt x="94844" y="51883"/>
                  <a:pt x="97116" y="48022"/>
                </a:cubicBezTo>
                <a:cubicBezTo>
                  <a:pt x="107833" y="51005"/>
                  <a:pt x="114544" y="55266"/>
                  <a:pt x="114544" y="60000"/>
                </a:cubicBezTo>
                <a:cubicBezTo>
                  <a:pt x="114544" y="64733"/>
                  <a:pt x="107833" y="68994"/>
                  <a:pt x="97116" y="71977"/>
                </a:cubicBezTo>
                <a:moveTo>
                  <a:pt x="98566" y="98572"/>
                </a:moveTo>
                <a:cubicBezTo>
                  <a:pt x="95222" y="101916"/>
                  <a:pt x="87444" y="100155"/>
                  <a:pt x="77755" y="94694"/>
                </a:cubicBezTo>
                <a:cubicBezTo>
                  <a:pt x="78877" y="90338"/>
                  <a:pt x="79805" y="85588"/>
                  <a:pt x="80483" y="80488"/>
                </a:cubicBezTo>
                <a:cubicBezTo>
                  <a:pt x="85583" y="79811"/>
                  <a:pt x="90338" y="78877"/>
                  <a:pt x="94688" y="77755"/>
                </a:cubicBezTo>
                <a:cubicBezTo>
                  <a:pt x="100155" y="87444"/>
                  <a:pt x="101916" y="95222"/>
                  <a:pt x="98566" y="98572"/>
                </a:cubicBezTo>
                <a:moveTo>
                  <a:pt x="85577" y="64227"/>
                </a:moveTo>
                <a:cubicBezTo>
                  <a:pt x="87983" y="67327"/>
                  <a:pt x="90105" y="70344"/>
                  <a:pt x="91966" y="73250"/>
                </a:cubicBezTo>
                <a:cubicBezTo>
                  <a:pt x="88611" y="73983"/>
                  <a:pt x="84972" y="74605"/>
                  <a:pt x="81094" y="75094"/>
                </a:cubicBezTo>
                <a:cubicBezTo>
                  <a:pt x="81283" y="73083"/>
                  <a:pt x="81416" y="71022"/>
                  <a:pt x="81538" y="68938"/>
                </a:cubicBezTo>
                <a:cubicBezTo>
                  <a:pt x="82944" y="67372"/>
                  <a:pt x="84277" y="65800"/>
                  <a:pt x="85577" y="64227"/>
                </a:cubicBezTo>
                <a:moveTo>
                  <a:pt x="85566" y="55733"/>
                </a:moveTo>
                <a:cubicBezTo>
                  <a:pt x="84277" y="54177"/>
                  <a:pt x="82933" y="52616"/>
                  <a:pt x="81538" y="51061"/>
                </a:cubicBezTo>
                <a:cubicBezTo>
                  <a:pt x="81416" y="48983"/>
                  <a:pt x="81283" y="46916"/>
                  <a:pt x="81094" y="44911"/>
                </a:cubicBezTo>
                <a:cubicBezTo>
                  <a:pt x="84972" y="45394"/>
                  <a:pt x="88611" y="46016"/>
                  <a:pt x="91966" y="46750"/>
                </a:cubicBezTo>
                <a:cubicBezTo>
                  <a:pt x="90116" y="49638"/>
                  <a:pt x="87955" y="52655"/>
                  <a:pt x="85566" y="55733"/>
                </a:cubicBezTo>
                <a:moveTo>
                  <a:pt x="98566" y="21427"/>
                </a:moveTo>
                <a:cubicBezTo>
                  <a:pt x="101916" y="24777"/>
                  <a:pt x="100155" y="32555"/>
                  <a:pt x="94688" y="42244"/>
                </a:cubicBezTo>
                <a:cubicBezTo>
                  <a:pt x="90338" y="41122"/>
                  <a:pt x="85583" y="40188"/>
                  <a:pt x="80483" y="39511"/>
                </a:cubicBezTo>
                <a:cubicBezTo>
                  <a:pt x="79805" y="34411"/>
                  <a:pt x="78877" y="29661"/>
                  <a:pt x="77755" y="25305"/>
                </a:cubicBezTo>
                <a:cubicBezTo>
                  <a:pt x="87444" y="19844"/>
                  <a:pt x="95222" y="18083"/>
                  <a:pt x="98566" y="21427"/>
                </a:cubicBezTo>
                <a:moveTo>
                  <a:pt x="76211" y="66733"/>
                </a:moveTo>
                <a:cubicBezTo>
                  <a:pt x="74711" y="68350"/>
                  <a:pt x="73177" y="69961"/>
                  <a:pt x="71566" y="71572"/>
                </a:cubicBezTo>
                <a:cubicBezTo>
                  <a:pt x="69961" y="73177"/>
                  <a:pt x="68350" y="74716"/>
                  <a:pt x="66733" y="76216"/>
                </a:cubicBezTo>
                <a:cubicBezTo>
                  <a:pt x="64522" y="76294"/>
                  <a:pt x="62288" y="76361"/>
                  <a:pt x="60000" y="76361"/>
                </a:cubicBezTo>
                <a:cubicBezTo>
                  <a:pt x="57705" y="76361"/>
                  <a:pt x="55472" y="76294"/>
                  <a:pt x="53261" y="76216"/>
                </a:cubicBezTo>
                <a:cubicBezTo>
                  <a:pt x="51650" y="74716"/>
                  <a:pt x="50033" y="73177"/>
                  <a:pt x="48427" y="71572"/>
                </a:cubicBezTo>
                <a:cubicBezTo>
                  <a:pt x="46822" y="69961"/>
                  <a:pt x="45288" y="68350"/>
                  <a:pt x="43783" y="66733"/>
                </a:cubicBezTo>
                <a:cubicBezTo>
                  <a:pt x="43700" y="64522"/>
                  <a:pt x="43638" y="62288"/>
                  <a:pt x="43638" y="60000"/>
                </a:cubicBezTo>
                <a:cubicBezTo>
                  <a:pt x="43638" y="57711"/>
                  <a:pt x="43700" y="55477"/>
                  <a:pt x="43783" y="53261"/>
                </a:cubicBezTo>
                <a:cubicBezTo>
                  <a:pt x="45288" y="51650"/>
                  <a:pt x="46822" y="50038"/>
                  <a:pt x="48427" y="48427"/>
                </a:cubicBezTo>
                <a:cubicBezTo>
                  <a:pt x="50033" y="46822"/>
                  <a:pt x="51650" y="45283"/>
                  <a:pt x="53261" y="43783"/>
                </a:cubicBezTo>
                <a:cubicBezTo>
                  <a:pt x="55472" y="43705"/>
                  <a:pt x="57705" y="43638"/>
                  <a:pt x="60000" y="43638"/>
                </a:cubicBezTo>
                <a:cubicBezTo>
                  <a:pt x="62288" y="43638"/>
                  <a:pt x="64522" y="43705"/>
                  <a:pt x="66733" y="43783"/>
                </a:cubicBezTo>
                <a:cubicBezTo>
                  <a:pt x="68350" y="45283"/>
                  <a:pt x="69961" y="46822"/>
                  <a:pt x="71566" y="48427"/>
                </a:cubicBezTo>
                <a:cubicBezTo>
                  <a:pt x="73177" y="50038"/>
                  <a:pt x="74711" y="51650"/>
                  <a:pt x="76211" y="53261"/>
                </a:cubicBezTo>
                <a:cubicBezTo>
                  <a:pt x="76294" y="55477"/>
                  <a:pt x="76361" y="57711"/>
                  <a:pt x="76361" y="60000"/>
                </a:cubicBezTo>
                <a:cubicBezTo>
                  <a:pt x="76361" y="62288"/>
                  <a:pt x="76294" y="64522"/>
                  <a:pt x="76211" y="66733"/>
                </a:cubicBezTo>
                <a:moveTo>
                  <a:pt x="73250" y="91972"/>
                </a:moveTo>
                <a:cubicBezTo>
                  <a:pt x="70344" y="90105"/>
                  <a:pt x="67333" y="87983"/>
                  <a:pt x="64227" y="85577"/>
                </a:cubicBezTo>
                <a:cubicBezTo>
                  <a:pt x="65800" y="84277"/>
                  <a:pt x="67372" y="82950"/>
                  <a:pt x="68938" y="81538"/>
                </a:cubicBezTo>
                <a:cubicBezTo>
                  <a:pt x="71016" y="81416"/>
                  <a:pt x="73083" y="81283"/>
                  <a:pt x="75094" y="81094"/>
                </a:cubicBezTo>
                <a:cubicBezTo>
                  <a:pt x="74605" y="84972"/>
                  <a:pt x="73977" y="88611"/>
                  <a:pt x="73250" y="91972"/>
                </a:cubicBezTo>
                <a:moveTo>
                  <a:pt x="60000" y="114544"/>
                </a:moveTo>
                <a:cubicBezTo>
                  <a:pt x="55266" y="114544"/>
                  <a:pt x="51005" y="107833"/>
                  <a:pt x="48016" y="97116"/>
                </a:cubicBezTo>
                <a:cubicBezTo>
                  <a:pt x="51883" y="94844"/>
                  <a:pt x="55900" y="92072"/>
                  <a:pt x="59972" y="88950"/>
                </a:cubicBezTo>
                <a:cubicBezTo>
                  <a:pt x="64066" y="92088"/>
                  <a:pt x="68100" y="94833"/>
                  <a:pt x="71983" y="97116"/>
                </a:cubicBezTo>
                <a:cubicBezTo>
                  <a:pt x="68994" y="107833"/>
                  <a:pt x="64733" y="114544"/>
                  <a:pt x="60000" y="114544"/>
                </a:cubicBezTo>
                <a:moveTo>
                  <a:pt x="44905" y="81094"/>
                </a:moveTo>
                <a:cubicBezTo>
                  <a:pt x="46916" y="81283"/>
                  <a:pt x="48977" y="81416"/>
                  <a:pt x="51055" y="81538"/>
                </a:cubicBezTo>
                <a:cubicBezTo>
                  <a:pt x="52616" y="82938"/>
                  <a:pt x="54172" y="84277"/>
                  <a:pt x="55733" y="85572"/>
                </a:cubicBezTo>
                <a:cubicBezTo>
                  <a:pt x="52655" y="87955"/>
                  <a:pt x="49638" y="90116"/>
                  <a:pt x="46750" y="91972"/>
                </a:cubicBezTo>
                <a:cubicBezTo>
                  <a:pt x="46016" y="88611"/>
                  <a:pt x="45394" y="84972"/>
                  <a:pt x="44905" y="81094"/>
                </a:cubicBezTo>
                <a:moveTo>
                  <a:pt x="46750" y="28027"/>
                </a:moveTo>
                <a:cubicBezTo>
                  <a:pt x="49655" y="29894"/>
                  <a:pt x="52666" y="32011"/>
                  <a:pt x="55766" y="34422"/>
                </a:cubicBezTo>
                <a:cubicBezTo>
                  <a:pt x="54200" y="35722"/>
                  <a:pt x="52627" y="37055"/>
                  <a:pt x="51055" y="38466"/>
                </a:cubicBezTo>
                <a:cubicBezTo>
                  <a:pt x="48977" y="38583"/>
                  <a:pt x="46916" y="38716"/>
                  <a:pt x="44905" y="38905"/>
                </a:cubicBezTo>
                <a:cubicBezTo>
                  <a:pt x="45394" y="35027"/>
                  <a:pt x="46016" y="31388"/>
                  <a:pt x="46750" y="28027"/>
                </a:cubicBezTo>
                <a:moveTo>
                  <a:pt x="60000" y="5455"/>
                </a:moveTo>
                <a:cubicBezTo>
                  <a:pt x="64733" y="5455"/>
                  <a:pt x="68994" y="12172"/>
                  <a:pt x="71983" y="22883"/>
                </a:cubicBezTo>
                <a:cubicBezTo>
                  <a:pt x="68116" y="25155"/>
                  <a:pt x="64094" y="27927"/>
                  <a:pt x="60022" y="31050"/>
                </a:cubicBezTo>
                <a:cubicBezTo>
                  <a:pt x="55927" y="27911"/>
                  <a:pt x="51894" y="25166"/>
                  <a:pt x="48016" y="22883"/>
                </a:cubicBezTo>
                <a:cubicBezTo>
                  <a:pt x="51005" y="12172"/>
                  <a:pt x="55266" y="5455"/>
                  <a:pt x="60000" y="5455"/>
                </a:cubicBezTo>
                <a:moveTo>
                  <a:pt x="75094" y="38905"/>
                </a:moveTo>
                <a:cubicBezTo>
                  <a:pt x="73083" y="38716"/>
                  <a:pt x="71016" y="38583"/>
                  <a:pt x="68938" y="38466"/>
                </a:cubicBezTo>
                <a:cubicBezTo>
                  <a:pt x="67383" y="37061"/>
                  <a:pt x="65822" y="35722"/>
                  <a:pt x="64266" y="34433"/>
                </a:cubicBezTo>
                <a:cubicBezTo>
                  <a:pt x="67344" y="32044"/>
                  <a:pt x="70361" y="29883"/>
                  <a:pt x="73250" y="28027"/>
                </a:cubicBezTo>
                <a:cubicBezTo>
                  <a:pt x="73977" y="31388"/>
                  <a:pt x="74605" y="35027"/>
                  <a:pt x="75094" y="38905"/>
                </a:cubicBezTo>
                <a:moveTo>
                  <a:pt x="39511" y="39511"/>
                </a:moveTo>
                <a:cubicBezTo>
                  <a:pt x="34411" y="40188"/>
                  <a:pt x="29661" y="41122"/>
                  <a:pt x="25305" y="42244"/>
                </a:cubicBezTo>
                <a:cubicBezTo>
                  <a:pt x="19844" y="32555"/>
                  <a:pt x="18083" y="24777"/>
                  <a:pt x="21433" y="21427"/>
                </a:cubicBezTo>
                <a:cubicBezTo>
                  <a:pt x="24777" y="18083"/>
                  <a:pt x="32555" y="19844"/>
                  <a:pt x="42244" y="25305"/>
                </a:cubicBezTo>
                <a:cubicBezTo>
                  <a:pt x="41122" y="29661"/>
                  <a:pt x="40188" y="34411"/>
                  <a:pt x="39511" y="39511"/>
                </a:cubicBezTo>
                <a:moveTo>
                  <a:pt x="21433" y="98572"/>
                </a:moveTo>
                <a:cubicBezTo>
                  <a:pt x="18083" y="95222"/>
                  <a:pt x="19844" y="87444"/>
                  <a:pt x="25305" y="77755"/>
                </a:cubicBezTo>
                <a:cubicBezTo>
                  <a:pt x="29661" y="78877"/>
                  <a:pt x="34411" y="79811"/>
                  <a:pt x="39511" y="80488"/>
                </a:cubicBezTo>
                <a:cubicBezTo>
                  <a:pt x="40188" y="85588"/>
                  <a:pt x="41122" y="90338"/>
                  <a:pt x="42244" y="94694"/>
                </a:cubicBezTo>
                <a:cubicBezTo>
                  <a:pt x="32555" y="100155"/>
                  <a:pt x="24777" y="101916"/>
                  <a:pt x="21433" y="98572"/>
                </a:cubicBezTo>
                <a:moveTo>
                  <a:pt x="38905" y="75094"/>
                </a:moveTo>
                <a:cubicBezTo>
                  <a:pt x="35027" y="74605"/>
                  <a:pt x="31388" y="73983"/>
                  <a:pt x="28027" y="73250"/>
                </a:cubicBezTo>
                <a:cubicBezTo>
                  <a:pt x="29883" y="70361"/>
                  <a:pt x="32044" y="67344"/>
                  <a:pt x="34427" y="64266"/>
                </a:cubicBezTo>
                <a:cubicBezTo>
                  <a:pt x="35716" y="65822"/>
                  <a:pt x="37061" y="67383"/>
                  <a:pt x="38461" y="68938"/>
                </a:cubicBezTo>
                <a:cubicBezTo>
                  <a:pt x="38577" y="71022"/>
                  <a:pt x="38711" y="73083"/>
                  <a:pt x="38905" y="75094"/>
                </a:cubicBezTo>
                <a:moveTo>
                  <a:pt x="38461" y="51061"/>
                </a:moveTo>
                <a:cubicBezTo>
                  <a:pt x="37050" y="52627"/>
                  <a:pt x="35716" y="54200"/>
                  <a:pt x="34422" y="55772"/>
                </a:cubicBezTo>
                <a:cubicBezTo>
                  <a:pt x="32016" y="52672"/>
                  <a:pt x="29894" y="49655"/>
                  <a:pt x="28027" y="46750"/>
                </a:cubicBezTo>
                <a:cubicBezTo>
                  <a:pt x="31388" y="46016"/>
                  <a:pt x="35027" y="45394"/>
                  <a:pt x="38905" y="44911"/>
                </a:cubicBezTo>
                <a:cubicBezTo>
                  <a:pt x="38711" y="46916"/>
                  <a:pt x="38577" y="48977"/>
                  <a:pt x="38461" y="51061"/>
                </a:cubicBezTo>
                <a:moveTo>
                  <a:pt x="5455" y="60000"/>
                </a:moveTo>
                <a:cubicBezTo>
                  <a:pt x="5455" y="55266"/>
                  <a:pt x="12166" y="51005"/>
                  <a:pt x="22883" y="48022"/>
                </a:cubicBezTo>
                <a:cubicBezTo>
                  <a:pt x="25166" y="51900"/>
                  <a:pt x="27905" y="55927"/>
                  <a:pt x="31044" y="60027"/>
                </a:cubicBezTo>
                <a:cubicBezTo>
                  <a:pt x="27927" y="64094"/>
                  <a:pt x="25155" y="68122"/>
                  <a:pt x="22883" y="71977"/>
                </a:cubicBezTo>
                <a:cubicBezTo>
                  <a:pt x="12166" y="68994"/>
                  <a:pt x="5455" y="64733"/>
                  <a:pt x="5455" y="60000"/>
                </a:cubicBezTo>
                <a:moveTo>
                  <a:pt x="120000" y="60000"/>
                </a:moveTo>
                <a:cubicBezTo>
                  <a:pt x="120000" y="53466"/>
                  <a:pt x="112072" y="47616"/>
                  <a:pt x="99544" y="43627"/>
                </a:cubicBezTo>
                <a:cubicBezTo>
                  <a:pt x="105566" y="31944"/>
                  <a:pt x="107050" y="22194"/>
                  <a:pt x="102427" y="17572"/>
                </a:cubicBezTo>
                <a:cubicBezTo>
                  <a:pt x="97805" y="12955"/>
                  <a:pt x="88055" y="14433"/>
                  <a:pt x="76377" y="20455"/>
                </a:cubicBezTo>
                <a:cubicBezTo>
                  <a:pt x="72383" y="7927"/>
                  <a:pt x="66533" y="0"/>
                  <a:pt x="60000" y="0"/>
                </a:cubicBezTo>
                <a:cubicBezTo>
                  <a:pt x="53461" y="0"/>
                  <a:pt x="47616" y="7927"/>
                  <a:pt x="43622" y="20455"/>
                </a:cubicBezTo>
                <a:cubicBezTo>
                  <a:pt x="31944" y="14433"/>
                  <a:pt x="22194" y="12955"/>
                  <a:pt x="17572" y="17572"/>
                </a:cubicBezTo>
                <a:cubicBezTo>
                  <a:pt x="12950" y="22194"/>
                  <a:pt x="14433" y="31944"/>
                  <a:pt x="20455" y="43627"/>
                </a:cubicBezTo>
                <a:cubicBezTo>
                  <a:pt x="7922" y="47616"/>
                  <a:pt x="0" y="53466"/>
                  <a:pt x="0" y="60000"/>
                </a:cubicBezTo>
                <a:cubicBezTo>
                  <a:pt x="0" y="66533"/>
                  <a:pt x="7922" y="72383"/>
                  <a:pt x="20455" y="76377"/>
                </a:cubicBezTo>
                <a:cubicBezTo>
                  <a:pt x="14433" y="88061"/>
                  <a:pt x="12950" y="97805"/>
                  <a:pt x="17572" y="102427"/>
                </a:cubicBezTo>
                <a:cubicBezTo>
                  <a:pt x="22194" y="107044"/>
                  <a:pt x="31944" y="105566"/>
                  <a:pt x="43622" y="99544"/>
                </a:cubicBezTo>
                <a:cubicBezTo>
                  <a:pt x="47616" y="112072"/>
                  <a:pt x="53461" y="120000"/>
                  <a:pt x="60000" y="120000"/>
                </a:cubicBezTo>
                <a:cubicBezTo>
                  <a:pt x="66533" y="120000"/>
                  <a:pt x="72383" y="112072"/>
                  <a:pt x="76377" y="99544"/>
                </a:cubicBezTo>
                <a:cubicBezTo>
                  <a:pt x="88055" y="105566"/>
                  <a:pt x="97805" y="107044"/>
                  <a:pt x="102427" y="102427"/>
                </a:cubicBezTo>
                <a:cubicBezTo>
                  <a:pt x="107050" y="97805"/>
                  <a:pt x="105566" y="88061"/>
                  <a:pt x="99544" y="76377"/>
                </a:cubicBezTo>
                <a:cubicBezTo>
                  <a:pt x="112072" y="72383"/>
                  <a:pt x="120000" y="66533"/>
                  <a:pt x="120000" y="60000"/>
                </a:cubicBezTo>
                <a:moveTo>
                  <a:pt x="60000" y="54544"/>
                </a:move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pasted-image.pdf" id="14" name="Google Shape;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3311" y="855151"/>
            <a:ext cx="3690829" cy="94408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type="title"/>
          </p:nvPr>
        </p:nvSpPr>
        <p:spPr>
          <a:xfrm>
            <a:off x="5480450" y="2578175"/>
            <a:ext cx="31254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00"/>
              <a:buFont typeface="Lato Light"/>
              <a:buNone/>
              <a:defRPr sz="1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5048900" y="3393050"/>
            <a:ext cx="398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Background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11"/>
          <p:cNvSpPr/>
          <p:nvPr/>
        </p:nvSpPr>
        <p:spPr>
          <a:xfrm>
            <a:off x="-1" y="2324126"/>
            <a:ext cx="2601000" cy="2457900"/>
          </a:xfrm>
          <a:custGeom>
            <a:rect b="b" l="l" r="r" t="t"/>
            <a:pathLst>
              <a:path extrusionOk="0" h="120000" w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" name="Google Shape;108;p11"/>
          <p:cNvSpPr/>
          <p:nvPr/>
        </p:nvSpPr>
        <p:spPr>
          <a:xfrm>
            <a:off x="2047599" y="3724300"/>
            <a:ext cx="1162800" cy="1285800"/>
          </a:xfrm>
          <a:custGeom>
            <a:rect b="b" l="l" r="r" t="t"/>
            <a:pathLst>
              <a:path extrusionOk="0" h="120000" w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9" name="Google Shape;109;p11"/>
          <p:cNvSpPr/>
          <p:nvPr/>
        </p:nvSpPr>
        <p:spPr>
          <a:xfrm>
            <a:off x="7838799" y="1114450"/>
            <a:ext cx="1162800" cy="1285800"/>
          </a:xfrm>
          <a:custGeom>
            <a:rect b="b" l="l" r="r" t="t"/>
            <a:pathLst>
              <a:path extrusionOk="0" h="120000" w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0" name="Google Shape;110;p11"/>
          <p:cNvSpPr/>
          <p:nvPr/>
        </p:nvSpPr>
        <p:spPr>
          <a:xfrm>
            <a:off x="5730850" y="3786642"/>
            <a:ext cx="558600" cy="558600"/>
          </a:xfrm>
          <a:custGeom>
            <a:rect b="b" l="l" r="r" t="t"/>
            <a:pathLst>
              <a:path extrusionOk="0" h="120000" w="120000">
                <a:moveTo>
                  <a:pt x="97116" y="71977"/>
                </a:moveTo>
                <a:cubicBezTo>
                  <a:pt x="94833" y="68100"/>
                  <a:pt x="92088" y="64072"/>
                  <a:pt x="88950" y="59972"/>
                </a:cubicBezTo>
                <a:cubicBezTo>
                  <a:pt x="92072" y="55905"/>
                  <a:pt x="94844" y="51883"/>
                  <a:pt x="97116" y="48022"/>
                </a:cubicBezTo>
                <a:cubicBezTo>
                  <a:pt x="107833" y="51005"/>
                  <a:pt x="114544" y="55266"/>
                  <a:pt x="114544" y="60000"/>
                </a:cubicBezTo>
                <a:cubicBezTo>
                  <a:pt x="114544" y="64733"/>
                  <a:pt x="107833" y="68994"/>
                  <a:pt x="97116" y="71977"/>
                </a:cubicBezTo>
                <a:moveTo>
                  <a:pt x="98566" y="98572"/>
                </a:moveTo>
                <a:cubicBezTo>
                  <a:pt x="95222" y="101916"/>
                  <a:pt x="87444" y="100155"/>
                  <a:pt x="77755" y="94694"/>
                </a:cubicBezTo>
                <a:cubicBezTo>
                  <a:pt x="78877" y="90338"/>
                  <a:pt x="79805" y="85588"/>
                  <a:pt x="80483" y="80488"/>
                </a:cubicBezTo>
                <a:cubicBezTo>
                  <a:pt x="85583" y="79811"/>
                  <a:pt x="90338" y="78877"/>
                  <a:pt x="94688" y="77755"/>
                </a:cubicBezTo>
                <a:cubicBezTo>
                  <a:pt x="100155" y="87444"/>
                  <a:pt x="101916" y="95222"/>
                  <a:pt x="98566" y="98572"/>
                </a:cubicBezTo>
                <a:moveTo>
                  <a:pt x="85577" y="64227"/>
                </a:moveTo>
                <a:cubicBezTo>
                  <a:pt x="87983" y="67327"/>
                  <a:pt x="90105" y="70344"/>
                  <a:pt x="91966" y="73250"/>
                </a:cubicBezTo>
                <a:cubicBezTo>
                  <a:pt x="88611" y="73983"/>
                  <a:pt x="84972" y="74605"/>
                  <a:pt x="81094" y="75094"/>
                </a:cubicBezTo>
                <a:cubicBezTo>
                  <a:pt x="81283" y="73083"/>
                  <a:pt x="81416" y="71022"/>
                  <a:pt x="81538" y="68938"/>
                </a:cubicBezTo>
                <a:cubicBezTo>
                  <a:pt x="82944" y="67372"/>
                  <a:pt x="84277" y="65800"/>
                  <a:pt x="85577" y="64227"/>
                </a:cubicBezTo>
                <a:moveTo>
                  <a:pt x="85566" y="55733"/>
                </a:moveTo>
                <a:cubicBezTo>
                  <a:pt x="84277" y="54177"/>
                  <a:pt x="82933" y="52616"/>
                  <a:pt x="81538" y="51061"/>
                </a:cubicBezTo>
                <a:cubicBezTo>
                  <a:pt x="81416" y="48983"/>
                  <a:pt x="81283" y="46916"/>
                  <a:pt x="81094" y="44911"/>
                </a:cubicBezTo>
                <a:cubicBezTo>
                  <a:pt x="84972" y="45394"/>
                  <a:pt x="88611" y="46016"/>
                  <a:pt x="91966" y="46750"/>
                </a:cubicBezTo>
                <a:cubicBezTo>
                  <a:pt x="90116" y="49638"/>
                  <a:pt x="87955" y="52655"/>
                  <a:pt x="85566" y="55733"/>
                </a:cubicBezTo>
                <a:moveTo>
                  <a:pt x="98566" y="21427"/>
                </a:moveTo>
                <a:cubicBezTo>
                  <a:pt x="101916" y="24777"/>
                  <a:pt x="100155" y="32555"/>
                  <a:pt x="94688" y="42244"/>
                </a:cubicBezTo>
                <a:cubicBezTo>
                  <a:pt x="90338" y="41122"/>
                  <a:pt x="85583" y="40188"/>
                  <a:pt x="80483" y="39511"/>
                </a:cubicBezTo>
                <a:cubicBezTo>
                  <a:pt x="79805" y="34411"/>
                  <a:pt x="78877" y="29661"/>
                  <a:pt x="77755" y="25305"/>
                </a:cubicBezTo>
                <a:cubicBezTo>
                  <a:pt x="87444" y="19844"/>
                  <a:pt x="95222" y="18083"/>
                  <a:pt x="98566" y="21427"/>
                </a:cubicBezTo>
                <a:moveTo>
                  <a:pt x="76211" y="66733"/>
                </a:moveTo>
                <a:cubicBezTo>
                  <a:pt x="74711" y="68350"/>
                  <a:pt x="73177" y="69961"/>
                  <a:pt x="71566" y="71572"/>
                </a:cubicBezTo>
                <a:cubicBezTo>
                  <a:pt x="69961" y="73177"/>
                  <a:pt x="68350" y="74716"/>
                  <a:pt x="66733" y="76216"/>
                </a:cubicBezTo>
                <a:cubicBezTo>
                  <a:pt x="64522" y="76294"/>
                  <a:pt x="62288" y="76361"/>
                  <a:pt x="60000" y="76361"/>
                </a:cubicBezTo>
                <a:cubicBezTo>
                  <a:pt x="57705" y="76361"/>
                  <a:pt x="55472" y="76294"/>
                  <a:pt x="53261" y="76216"/>
                </a:cubicBezTo>
                <a:cubicBezTo>
                  <a:pt x="51650" y="74716"/>
                  <a:pt x="50033" y="73177"/>
                  <a:pt x="48427" y="71572"/>
                </a:cubicBezTo>
                <a:cubicBezTo>
                  <a:pt x="46822" y="69961"/>
                  <a:pt x="45288" y="68350"/>
                  <a:pt x="43783" y="66733"/>
                </a:cubicBezTo>
                <a:cubicBezTo>
                  <a:pt x="43700" y="64522"/>
                  <a:pt x="43638" y="62288"/>
                  <a:pt x="43638" y="60000"/>
                </a:cubicBezTo>
                <a:cubicBezTo>
                  <a:pt x="43638" y="57711"/>
                  <a:pt x="43700" y="55477"/>
                  <a:pt x="43783" y="53261"/>
                </a:cubicBezTo>
                <a:cubicBezTo>
                  <a:pt x="45288" y="51650"/>
                  <a:pt x="46822" y="50038"/>
                  <a:pt x="48427" y="48427"/>
                </a:cubicBezTo>
                <a:cubicBezTo>
                  <a:pt x="50033" y="46822"/>
                  <a:pt x="51650" y="45283"/>
                  <a:pt x="53261" y="43783"/>
                </a:cubicBezTo>
                <a:cubicBezTo>
                  <a:pt x="55472" y="43705"/>
                  <a:pt x="57705" y="43638"/>
                  <a:pt x="60000" y="43638"/>
                </a:cubicBezTo>
                <a:cubicBezTo>
                  <a:pt x="62288" y="43638"/>
                  <a:pt x="64522" y="43705"/>
                  <a:pt x="66733" y="43783"/>
                </a:cubicBezTo>
                <a:cubicBezTo>
                  <a:pt x="68350" y="45283"/>
                  <a:pt x="69961" y="46822"/>
                  <a:pt x="71566" y="48427"/>
                </a:cubicBezTo>
                <a:cubicBezTo>
                  <a:pt x="73177" y="50038"/>
                  <a:pt x="74711" y="51650"/>
                  <a:pt x="76211" y="53261"/>
                </a:cubicBezTo>
                <a:cubicBezTo>
                  <a:pt x="76294" y="55477"/>
                  <a:pt x="76361" y="57711"/>
                  <a:pt x="76361" y="60000"/>
                </a:cubicBezTo>
                <a:cubicBezTo>
                  <a:pt x="76361" y="62288"/>
                  <a:pt x="76294" y="64522"/>
                  <a:pt x="76211" y="66733"/>
                </a:cubicBezTo>
                <a:moveTo>
                  <a:pt x="73250" y="91972"/>
                </a:moveTo>
                <a:cubicBezTo>
                  <a:pt x="70344" y="90105"/>
                  <a:pt x="67333" y="87983"/>
                  <a:pt x="64227" y="85577"/>
                </a:cubicBezTo>
                <a:cubicBezTo>
                  <a:pt x="65800" y="84277"/>
                  <a:pt x="67372" y="82950"/>
                  <a:pt x="68938" y="81538"/>
                </a:cubicBezTo>
                <a:cubicBezTo>
                  <a:pt x="71016" y="81416"/>
                  <a:pt x="73083" y="81283"/>
                  <a:pt x="75094" y="81094"/>
                </a:cubicBezTo>
                <a:cubicBezTo>
                  <a:pt x="74605" y="84972"/>
                  <a:pt x="73977" y="88611"/>
                  <a:pt x="73250" y="91972"/>
                </a:cubicBezTo>
                <a:moveTo>
                  <a:pt x="60000" y="114544"/>
                </a:moveTo>
                <a:cubicBezTo>
                  <a:pt x="55266" y="114544"/>
                  <a:pt x="51005" y="107833"/>
                  <a:pt x="48016" y="97116"/>
                </a:cubicBezTo>
                <a:cubicBezTo>
                  <a:pt x="51883" y="94844"/>
                  <a:pt x="55900" y="92072"/>
                  <a:pt x="59972" y="88950"/>
                </a:cubicBezTo>
                <a:cubicBezTo>
                  <a:pt x="64066" y="92088"/>
                  <a:pt x="68100" y="94833"/>
                  <a:pt x="71983" y="97116"/>
                </a:cubicBezTo>
                <a:cubicBezTo>
                  <a:pt x="68994" y="107833"/>
                  <a:pt x="64733" y="114544"/>
                  <a:pt x="60000" y="114544"/>
                </a:cubicBezTo>
                <a:moveTo>
                  <a:pt x="44905" y="81094"/>
                </a:moveTo>
                <a:cubicBezTo>
                  <a:pt x="46916" y="81283"/>
                  <a:pt x="48977" y="81416"/>
                  <a:pt x="51055" y="81538"/>
                </a:cubicBezTo>
                <a:cubicBezTo>
                  <a:pt x="52616" y="82938"/>
                  <a:pt x="54172" y="84277"/>
                  <a:pt x="55733" y="85572"/>
                </a:cubicBezTo>
                <a:cubicBezTo>
                  <a:pt x="52655" y="87955"/>
                  <a:pt x="49638" y="90116"/>
                  <a:pt x="46750" y="91972"/>
                </a:cubicBezTo>
                <a:cubicBezTo>
                  <a:pt x="46016" y="88611"/>
                  <a:pt x="45394" y="84972"/>
                  <a:pt x="44905" y="81094"/>
                </a:cubicBezTo>
                <a:moveTo>
                  <a:pt x="46750" y="28027"/>
                </a:moveTo>
                <a:cubicBezTo>
                  <a:pt x="49655" y="29894"/>
                  <a:pt x="52666" y="32011"/>
                  <a:pt x="55766" y="34422"/>
                </a:cubicBezTo>
                <a:cubicBezTo>
                  <a:pt x="54200" y="35722"/>
                  <a:pt x="52627" y="37055"/>
                  <a:pt x="51055" y="38466"/>
                </a:cubicBezTo>
                <a:cubicBezTo>
                  <a:pt x="48977" y="38583"/>
                  <a:pt x="46916" y="38716"/>
                  <a:pt x="44905" y="38905"/>
                </a:cubicBezTo>
                <a:cubicBezTo>
                  <a:pt x="45394" y="35027"/>
                  <a:pt x="46016" y="31388"/>
                  <a:pt x="46750" y="28027"/>
                </a:cubicBezTo>
                <a:moveTo>
                  <a:pt x="60000" y="5455"/>
                </a:moveTo>
                <a:cubicBezTo>
                  <a:pt x="64733" y="5455"/>
                  <a:pt x="68994" y="12172"/>
                  <a:pt x="71983" y="22883"/>
                </a:cubicBezTo>
                <a:cubicBezTo>
                  <a:pt x="68116" y="25155"/>
                  <a:pt x="64094" y="27927"/>
                  <a:pt x="60022" y="31050"/>
                </a:cubicBezTo>
                <a:cubicBezTo>
                  <a:pt x="55927" y="27911"/>
                  <a:pt x="51894" y="25166"/>
                  <a:pt x="48016" y="22883"/>
                </a:cubicBezTo>
                <a:cubicBezTo>
                  <a:pt x="51005" y="12172"/>
                  <a:pt x="55266" y="5455"/>
                  <a:pt x="60000" y="5455"/>
                </a:cubicBezTo>
                <a:moveTo>
                  <a:pt x="75094" y="38905"/>
                </a:moveTo>
                <a:cubicBezTo>
                  <a:pt x="73083" y="38716"/>
                  <a:pt x="71016" y="38583"/>
                  <a:pt x="68938" y="38466"/>
                </a:cubicBezTo>
                <a:cubicBezTo>
                  <a:pt x="67383" y="37061"/>
                  <a:pt x="65822" y="35722"/>
                  <a:pt x="64266" y="34433"/>
                </a:cubicBezTo>
                <a:cubicBezTo>
                  <a:pt x="67344" y="32044"/>
                  <a:pt x="70361" y="29883"/>
                  <a:pt x="73250" y="28027"/>
                </a:cubicBezTo>
                <a:cubicBezTo>
                  <a:pt x="73977" y="31388"/>
                  <a:pt x="74605" y="35027"/>
                  <a:pt x="75094" y="38905"/>
                </a:cubicBezTo>
                <a:moveTo>
                  <a:pt x="39511" y="39511"/>
                </a:moveTo>
                <a:cubicBezTo>
                  <a:pt x="34411" y="40188"/>
                  <a:pt x="29661" y="41122"/>
                  <a:pt x="25305" y="42244"/>
                </a:cubicBezTo>
                <a:cubicBezTo>
                  <a:pt x="19844" y="32555"/>
                  <a:pt x="18083" y="24777"/>
                  <a:pt x="21433" y="21427"/>
                </a:cubicBezTo>
                <a:cubicBezTo>
                  <a:pt x="24777" y="18083"/>
                  <a:pt x="32555" y="19844"/>
                  <a:pt x="42244" y="25305"/>
                </a:cubicBezTo>
                <a:cubicBezTo>
                  <a:pt x="41122" y="29661"/>
                  <a:pt x="40188" y="34411"/>
                  <a:pt x="39511" y="39511"/>
                </a:cubicBezTo>
                <a:moveTo>
                  <a:pt x="21433" y="98572"/>
                </a:moveTo>
                <a:cubicBezTo>
                  <a:pt x="18083" y="95222"/>
                  <a:pt x="19844" y="87444"/>
                  <a:pt x="25305" y="77755"/>
                </a:cubicBezTo>
                <a:cubicBezTo>
                  <a:pt x="29661" y="78877"/>
                  <a:pt x="34411" y="79811"/>
                  <a:pt x="39511" y="80488"/>
                </a:cubicBezTo>
                <a:cubicBezTo>
                  <a:pt x="40188" y="85588"/>
                  <a:pt x="41122" y="90338"/>
                  <a:pt x="42244" y="94694"/>
                </a:cubicBezTo>
                <a:cubicBezTo>
                  <a:pt x="32555" y="100155"/>
                  <a:pt x="24777" y="101916"/>
                  <a:pt x="21433" y="98572"/>
                </a:cubicBezTo>
                <a:moveTo>
                  <a:pt x="38905" y="75094"/>
                </a:moveTo>
                <a:cubicBezTo>
                  <a:pt x="35027" y="74605"/>
                  <a:pt x="31388" y="73983"/>
                  <a:pt x="28027" y="73250"/>
                </a:cubicBezTo>
                <a:cubicBezTo>
                  <a:pt x="29883" y="70361"/>
                  <a:pt x="32044" y="67344"/>
                  <a:pt x="34427" y="64266"/>
                </a:cubicBezTo>
                <a:cubicBezTo>
                  <a:pt x="35716" y="65822"/>
                  <a:pt x="37061" y="67383"/>
                  <a:pt x="38461" y="68938"/>
                </a:cubicBezTo>
                <a:cubicBezTo>
                  <a:pt x="38577" y="71022"/>
                  <a:pt x="38711" y="73083"/>
                  <a:pt x="38905" y="75094"/>
                </a:cubicBezTo>
                <a:moveTo>
                  <a:pt x="38461" y="51061"/>
                </a:moveTo>
                <a:cubicBezTo>
                  <a:pt x="37050" y="52627"/>
                  <a:pt x="35716" y="54200"/>
                  <a:pt x="34422" y="55772"/>
                </a:cubicBezTo>
                <a:cubicBezTo>
                  <a:pt x="32016" y="52672"/>
                  <a:pt x="29894" y="49655"/>
                  <a:pt x="28027" y="46750"/>
                </a:cubicBezTo>
                <a:cubicBezTo>
                  <a:pt x="31388" y="46016"/>
                  <a:pt x="35027" y="45394"/>
                  <a:pt x="38905" y="44911"/>
                </a:cubicBezTo>
                <a:cubicBezTo>
                  <a:pt x="38711" y="46916"/>
                  <a:pt x="38577" y="48977"/>
                  <a:pt x="38461" y="51061"/>
                </a:cubicBezTo>
                <a:moveTo>
                  <a:pt x="5455" y="60000"/>
                </a:moveTo>
                <a:cubicBezTo>
                  <a:pt x="5455" y="55266"/>
                  <a:pt x="12166" y="51005"/>
                  <a:pt x="22883" y="48022"/>
                </a:cubicBezTo>
                <a:cubicBezTo>
                  <a:pt x="25166" y="51900"/>
                  <a:pt x="27905" y="55927"/>
                  <a:pt x="31044" y="60027"/>
                </a:cubicBezTo>
                <a:cubicBezTo>
                  <a:pt x="27927" y="64094"/>
                  <a:pt x="25155" y="68122"/>
                  <a:pt x="22883" y="71977"/>
                </a:cubicBezTo>
                <a:cubicBezTo>
                  <a:pt x="12166" y="68994"/>
                  <a:pt x="5455" y="64733"/>
                  <a:pt x="5455" y="60000"/>
                </a:cubicBezTo>
                <a:moveTo>
                  <a:pt x="120000" y="60000"/>
                </a:moveTo>
                <a:cubicBezTo>
                  <a:pt x="120000" y="53466"/>
                  <a:pt x="112072" y="47616"/>
                  <a:pt x="99544" y="43627"/>
                </a:cubicBezTo>
                <a:cubicBezTo>
                  <a:pt x="105566" y="31944"/>
                  <a:pt x="107050" y="22194"/>
                  <a:pt x="102427" y="17572"/>
                </a:cubicBezTo>
                <a:cubicBezTo>
                  <a:pt x="97805" y="12955"/>
                  <a:pt x="88055" y="14433"/>
                  <a:pt x="76377" y="20455"/>
                </a:cubicBezTo>
                <a:cubicBezTo>
                  <a:pt x="72383" y="7927"/>
                  <a:pt x="66533" y="0"/>
                  <a:pt x="60000" y="0"/>
                </a:cubicBezTo>
                <a:cubicBezTo>
                  <a:pt x="53461" y="0"/>
                  <a:pt x="47616" y="7927"/>
                  <a:pt x="43622" y="20455"/>
                </a:cubicBezTo>
                <a:cubicBezTo>
                  <a:pt x="31944" y="14433"/>
                  <a:pt x="22194" y="12955"/>
                  <a:pt x="17572" y="17572"/>
                </a:cubicBezTo>
                <a:cubicBezTo>
                  <a:pt x="12950" y="22194"/>
                  <a:pt x="14433" y="31944"/>
                  <a:pt x="20455" y="43627"/>
                </a:cubicBezTo>
                <a:cubicBezTo>
                  <a:pt x="7922" y="47616"/>
                  <a:pt x="0" y="53466"/>
                  <a:pt x="0" y="60000"/>
                </a:cubicBezTo>
                <a:cubicBezTo>
                  <a:pt x="0" y="66533"/>
                  <a:pt x="7922" y="72383"/>
                  <a:pt x="20455" y="76377"/>
                </a:cubicBezTo>
                <a:cubicBezTo>
                  <a:pt x="14433" y="88061"/>
                  <a:pt x="12950" y="97805"/>
                  <a:pt x="17572" y="102427"/>
                </a:cubicBezTo>
                <a:cubicBezTo>
                  <a:pt x="22194" y="107044"/>
                  <a:pt x="31944" y="105566"/>
                  <a:pt x="43622" y="99544"/>
                </a:cubicBezTo>
                <a:cubicBezTo>
                  <a:pt x="47616" y="112072"/>
                  <a:pt x="53461" y="120000"/>
                  <a:pt x="60000" y="120000"/>
                </a:cubicBezTo>
                <a:cubicBezTo>
                  <a:pt x="66533" y="120000"/>
                  <a:pt x="72383" y="112072"/>
                  <a:pt x="76377" y="99544"/>
                </a:cubicBezTo>
                <a:cubicBezTo>
                  <a:pt x="88055" y="105566"/>
                  <a:pt x="97805" y="107044"/>
                  <a:pt x="102427" y="102427"/>
                </a:cubicBezTo>
                <a:cubicBezTo>
                  <a:pt x="107050" y="97805"/>
                  <a:pt x="105566" y="88061"/>
                  <a:pt x="99544" y="76377"/>
                </a:cubicBezTo>
                <a:cubicBezTo>
                  <a:pt x="112072" y="72383"/>
                  <a:pt x="120000" y="66533"/>
                  <a:pt x="120000" y="60000"/>
                </a:cubicBezTo>
                <a:moveTo>
                  <a:pt x="60000" y="54544"/>
                </a:move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1" name="Google Shape;111;p11"/>
          <p:cNvSpPr/>
          <p:nvPr/>
        </p:nvSpPr>
        <p:spPr>
          <a:xfrm>
            <a:off x="7361475" y="4329572"/>
            <a:ext cx="347100" cy="347100"/>
          </a:xfrm>
          <a:custGeom>
            <a:rect b="b" l="l" r="r" t="t"/>
            <a:pathLst>
              <a:path extrusionOk="0" h="120000" w="120000">
                <a:moveTo>
                  <a:pt x="97116" y="71977"/>
                </a:moveTo>
                <a:cubicBezTo>
                  <a:pt x="94833" y="68100"/>
                  <a:pt x="92088" y="64072"/>
                  <a:pt x="88950" y="59972"/>
                </a:cubicBezTo>
                <a:cubicBezTo>
                  <a:pt x="92072" y="55905"/>
                  <a:pt x="94844" y="51883"/>
                  <a:pt x="97116" y="48022"/>
                </a:cubicBezTo>
                <a:cubicBezTo>
                  <a:pt x="107833" y="51005"/>
                  <a:pt x="114544" y="55266"/>
                  <a:pt x="114544" y="60000"/>
                </a:cubicBezTo>
                <a:cubicBezTo>
                  <a:pt x="114544" y="64733"/>
                  <a:pt x="107833" y="68994"/>
                  <a:pt x="97116" y="71977"/>
                </a:cubicBezTo>
                <a:moveTo>
                  <a:pt x="98566" y="98572"/>
                </a:moveTo>
                <a:cubicBezTo>
                  <a:pt x="95222" y="101916"/>
                  <a:pt x="87444" y="100155"/>
                  <a:pt x="77755" y="94694"/>
                </a:cubicBezTo>
                <a:cubicBezTo>
                  <a:pt x="78877" y="90338"/>
                  <a:pt x="79805" y="85588"/>
                  <a:pt x="80483" y="80488"/>
                </a:cubicBezTo>
                <a:cubicBezTo>
                  <a:pt x="85583" y="79811"/>
                  <a:pt x="90338" y="78877"/>
                  <a:pt x="94688" y="77755"/>
                </a:cubicBezTo>
                <a:cubicBezTo>
                  <a:pt x="100155" y="87444"/>
                  <a:pt x="101916" y="95222"/>
                  <a:pt x="98566" y="98572"/>
                </a:cubicBezTo>
                <a:moveTo>
                  <a:pt x="85577" y="64227"/>
                </a:moveTo>
                <a:cubicBezTo>
                  <a:pt x="87983" y="67327"/>
                  <a:pt x="90105" y="70344"/>
                  <a:pt x="91966" y="73250"/>
                </a:cubicBezTo>
                <a:cubicBezTo>
                  <a:pt x="88611" y="73983"/>
                  <a:pt x="84972" y="74605"/>
                  <a:pt x="81094" y="75094"/>
                </a:cubicBezTo>
                <a:cubicBezTo>
                  <a:pt x="81283" y="73083"/>
                  <a:pt x="81416" y="71022"/>
                  <a:pt x="81538" y="68938"/>
                </a:cubicBezTo>
                <a:cubicBezTo>
                  <a:pt x="82944" y="67372"/>
                  <a:pt x="84277" y="65800"/>
                  <a:pt x="85577" y="64227"/>
                </a:cubicBezTo>
                <a:moveTo>
                  <a:pt x="85566" y="55733"/>
                </a:moveTo>
                <a:cubicBezTo>
                  <a:pt x="84277" y="54177"/>
                  <a:pt x="82933" y="52616"/>
                  <a:pt x="81538" y="51061"/>
                </a:cubicBezTo>
                <a:cubicBezTo>
                  <a:pt x="81416" y="48983"/>
                  <a:pt x="81283" y="46916"/>
                  <a:pt x="81094" y="44911"/>
                </a:cubicBezTo>
                <a:cubicBezTo>
                  <a:pt x="84972" y="45394"/>
                  <a:pt x="88611" y="46016"/>
                  <a:pt x="91966" y="46750"/>
                </a:cubicBezTo>
                <a:cubicBezTo>
                  <a:pt x="90116" y="49638"/>
                  <a:pt x="87955" y="52655"/>
                  <a:pt x="85566" y="55733"/>
                </a:cubicBezTo>
                <a:moveTo>
                  <a:pt x="98566" y="21427"/>
                </a:moveTo>
                <a:cubicBezTo>
                  <a:pt x="101916" y="24777"/>
                  <a:pt x="100155" y="32555"/>
                  <a:pt x="94688" y="42244"/>
                </a:cubicBezTo>
                <a:cubicBezTo>
                  <a:pt x="90338" y="41122"/>
                  <a:pt x="85583" y="40188"/>
                  <a:pt x="80483" y="39511"/>
                </a:cubicBezTo>
                <a:cubicBezTo>
                  <a:pt x="79805" y="34411"/>
                  <a:pt x="78877" y="29661"/>
                  <a:pt x="77755" y="25305"/>
                </a:cubicBezTo>
                <a:cubicBezTo>
                  <a:pt x="87444" y="19844"/>
                  <a:pt x="95222" y="18083"/>
                  <a:pt x="98566" y="21427"/>
                </a:cubicBezTo>
                <a:moveTo>
                  <a:pt x="76211" y="66733"/>
                </a:moveTo>
                <a:cubicBezTo>
                  <a:pt x="74711" y="68350"/>
                  <a:pt x="73177" y="69961"/>
                  <a:pt x="71566" y="71572"/>
                </a:cubicBezTo>
                <a:cubicBezTo>
                  <a:pt x="69961" y="73177"/>
                  <a:pt x="68350" y="74716"/>
                  <a:pt x="66733" y="76216"/>
                </a:cubicBezTo>
                <a:cubicBezTo>
                  <a:pt x="64522" y="76294"/>
                  <a:pt x="62288" y="76361"/>
                  <a:pt x="60000" y="76361"/>
                </a:cubicBezTo>
                <a:cubicBezTo>
                  <a:pt x="57705" y="76361"/>
                  <a:pt x="55472" y="76294"/>
                  <a:pt x="53261" y="76216"/>
                </a:cubicBezTo>
                <a:cubicBezTo>
                  <a:pt x="51650" y="74716"/>
                  <a:pt x="50033" y="73177"/>
                  <a:pt x="48427" y="71572"/>
                </a:cubicBezTo>
                <a:cubicBezTo>
                  <a:pt x="46822" y="69961"/>
                  <a:pt x="45288" y="68350"/>
                  <a:pt x="43783" y="66733"/>
                </a:cubicBezTo>
                <a:cubicBezTo>
                  <a:pt x="43700" y="64522"/>
                  <a:pt x="43638" y="62288"/>
                  <a:pt x="43638" y="60000"/>
                </a:cubicBezTo>
                <a:cubicBezTo>
                  <a:pt x="43638" y="57711"/>
                  <a:pt x="43700" y="55477"/>
                  <a:pt x="43783" y="53261"/>
                </a:cubicBezTo>
                <a:cubicBezTo>
                  <a:pt x="45288" y="51650"/>
                  <a:pt x="46822" y="50038"/>
                  <a:pt x="48427" y="48427"/>
                </a:cubicBezTo>
                <a:cubicBezTo>
                  <a:pt x="50033" y="46822"/>
                  <a:pt x="51650" y="45283"/>
                  <a:pt x="53261" y="43783"/>
                </a:cubicBezTo>
                <a:cubicBezTo>
                  <a:pt x="55472" y="43705"/>
                  <a:pt x="57705" y="43638"/>
                  <a:pt x="60000" y="43638"/>
                </a:cubicBezTo>
                <a:cubicBezTo>
                  <a:pt x="62288" y="43638"/>
                  <a:pt x="64522" y="43705"/>
                  <a:pt x="66733" y="43783"/>
                </a:cubicBezTo>
                <a:cubicBezTo>
                  <a:pt x="68350" y="45283"/>
                  <a:pt x="69961" y="46822"/>
                  <a:pt x="71566" y="48427"/>
                </a:cubicBezTo>
                <a:cubicBezTo>
                  <a:pt x="73177" y="50038"/>
                  <a:pt x="74711" y="51650"/>
                  <a:pt x="76211" y="53261"/>
                </a:cubicBezTo>
                <a:cubicBezTo>
                  <a:pt x="76294" y="55477"/>
                  <a:pt x="76361" y="57711"/>
                  <a:pt x="76361" y="60000"/>
                </a:cubicBezTo>
                <a:cubicBezTo>
                  <a:pt x="76361" y="62288"/>
                  <a:pt x="76294" y="64522"/>
                  <a:pt x="76211" y="66733"/>
                </a:cubicBezTo>
                <a:moveTo>
                  <a:pt x="73250" y="91972"/>
                </a:moveTo>
                <a:cubicBezTo>
                  <a:pt x="70344" y="90105"/>
                  <a:pt x="67333" y="87983"/>
                  <a:pt x="64227" y="85577"/>
                </a:cubicBezTo>
                <a:cubicBezTo>
                  <a:pt x="65800" y="84277"/>
                  <a:pt x="67372" y="82950"/>
                  <a:pt x="68938" y="81538"/>
                </a:cubicBezTo>
                <a:cubicBezTo>
                  <a:pt x="71016" y="81416"/>
                  <a:pt x="73083" y="81283"/>
                  <a:pt x="75094" y="81094"/>
                </a:cubicBezTo>
                <a:cubicBezTo>
                  <a:pt x="74605" y="84972"/>
                  <a:pt x="73977" y="88611"/>
                  <a:pt x="73250" y="91972"/>
                </a:cubicBezTo>
                <a:moveTo>
                  <a:pt x="60000" y="114544"/>
                </a:moveTo>
                <a:cubicBezTo>
                  <a:pt x="55266" y="114544"/>
                  <a:pt x="51005" y="107833"/>
                  <a:pt x="48016" y="97116"/>
                </a:cubicBezTo>
                <a:cubicBezTo>
                  <a:pt x="51883" y="94844"/>
                  <a:pt x="55900" y="92072"/>
                  <a:pt x="59972" y="88950"/>
                </a:cubicBezTo>
                <a:cubicBezTo>
                  <a:pt x="64066" y="92088"/>
                  <a:pt x="68100" y="94833"/>
                  <a:pt x="71983" y="97116"/>
                </a:cubicBezTo>
                <a:cubicBezTo>
                  <a:pt x="68994" y="107833"/>
                  <a:pt x="64733" y="114544"/>
                  <a:pt x="60000" y="114544"/>
                </a:cubicBezTo>
                <a:moveTo>
                  <a:pt x="44905" y="81094"/>
                </a:moveTo>
                <a:cubicBezTo>
                  <a:pt x="46916" y="81283"/>
                  <a:pt x="48977" y="81416"/>
                  <a:pt x="51055" y="81538"/>
                </a:cubicBezTo>
                <a:cubicBezTo>
                  <a:pt x="52616" y="82938"/>
                  <a:pt x="54172" y="84277"/>
                  <a:pt x="55733" y="85572"/>
                </a:cubicBezTo>
                <a:cubicBezTo>
                  <a:pt x="52655" y="87955"/>
                  <a:pt x="49638" y="90116"/>
                  <a:pt x="46750" y="91972"/>
                </a:cubicBezTo>
                <a:cubicBezTo>
                  <a:pt x="46016" y="88611"/>
                  <a:pt x="45394" y="84972"/>
                  <a:pt x="44905" y="81094"/>
                </a:cubicBezTo>
                <a:moveTo>
                  <a:pt x="46750" y="28027"/>
                </a:moveTo>
                <a:cubicBezTo>
                  <a:pt x="49655" y="29894"/>
                  <a:pt x="52666" y="32011"/>
                  <a:pt x="55766" y="34422"/>
                </a:cubicBezTo>
                <a:cubicBezTo>
                  <a:pt x="54200" y="35722"/>
                  <a:pt x="52627" y="37055"/>
                  <a:pt x="51055" y="38466"/>
                </a:cubicBezTo>
                <a:cubicBezTo>
                  <a:pt x="48977" y="38583"/>
                  <a:pt x="46916" y="38716"/>
                  <a:pt x="44905" y="38905"/>
                </a:cubicBezTo>
                <a:cubicBezTo>
                  <a:pt x="45394" y="35027"/>
                  <a:pt x="46016" y="31388"/>
                  <a:pt x="46750" y="28027"/>
                </a:cubicBezTo>
                <a:moveTo>
                  <a:pt x="60000" y="5455"/>
                </a:moveTo>
                <a:cubicBezTo>
                  <a:pt x="64733" y="5455"/>
                  <a:pt x="68994" y="12172"/>
                  <a:pt x="71983" y="22883"/>
                </a:cubicBezTo>
                <a:cubicBezTo>
                  <a:pt x="68116" y="25155"/>
                  <a:pt x="64094" y="27927"/>
                  <a:pt x="60022" y="31050"/>
                </a:cubicBezTo>
                <a:cubicBezTo>
                  <a:pt x="55927" y="27911"/>
                  <a:pt x="51894" y="25166"/>
                  <a:pt x="48016" y="22883"/>
                </a:cubicBezTo>
                <a:cubicBezTo>
                  <a:pt x="51005" y="12172"/>
                  <a:pt x="55266" y="5455"/>
                  <a:pt x="60000" y="5455"/>
                </a:cubicBezTo>
                <a:moveTo>
                  <a:pt x="75094" y="38905"/>
                </a:moveTo>
                <a:cubicBezTo>
                  <a:pt x="73083" y="38716"/>
                  <a:pt x="71016" y="38583"/>
                  <a:pt x="68938" y="38466"/>
                </a:cubicBezTo>
                <a:cubicBezTo>
                  <a:pt x="67383" y="37061"/>
                  <a:pt x="65822" y="35722"/>
                  <a:pt x="64266" y="34433"/>
                </a:cubicBezTo>
                <a:cubicBezTo>
                  <a:pt x="67344" y="32044"/>
                  <a:pt x="70361" y="29883"/>
                  <a:pt x="73250" y="28027"/>
                </a:cubicBezTo>
                <a:cubicBezTo>
                  <a:pt x="73977" y="31388"/>
                  <a:pt x="74605" y="35027"/>
                  <a:pt x="75094" y="38905"/>
                </a:cubicBezTo>
                <a:moveTo>
                  <a:pt x="39511" y="39511"/>
                </a:moveTo>
                <a:cubicBezTo>
                  <a:pt x="34411" y="40188"/>
                  <a:pt x="29661" y="41122"/>
                  <a:pt x="25305" y="42244"/>
                </a:cubicBezTo>
                <a:cubicBezTo>
                  <a:pt x="19844" y="32555"/>
                  <a:pt x="18083" y="24777"/>
                  <a:pt x="21433" y="21427"/>
                </a:cubicBezTo>
                <a:cubicBezTo>
                  <a:pt x="24777" y="18083"/>
                  <a:pt x="32555" y="19844"/>
                  <a:pt x="42244" y="25305"/>
                </a:cubicBezTo>
                <a:cubicBezTo>
                  <a:pt x="41122" y="29661"/>
                  <a:pt x="40188" y="34411"/>
                  <a:pt x="39511" y="39511"/>
                </a:cubicBezTo>
                <a:moveTo>
                  <a:pt x="21433" y="98572"/>
                </a:moveTo>
                <a:cubicBezTo>
                  <a:pt x="18083" y="95222"/>
                  <a:pt x="19844" y="87444"/>
                  <a:pt x="25305" y="77755"/>
                </a:cubicBezTo>
                <a:cubicBezTo>
                  <a:pt x="29661" y="78877"/>
                  <a:pt x="34411" y="79811"/>
                  <a:pt x="39511" y="80488"/>
                </a:cubicBezTo>
                <a:cubicBezTo>
                  <a:pt x="40188" y="85588"/>
                  <a:pt x="41122" y="90338"/>
                  <a:pt x="42244" y="94694"/>
                </a:cubicBezTo>
                <a:cubicBezTo>
                  <a:pt x="32555" y="100155"/>
                  <a:pt x="24777" y="101916"/>
                  <a:pt x="21433" y="98572"/>
                </a:cubicBezTo>
                <a:moveTo>
                  <a:pt x="38905" y="75094"/>
                </a:moveTo>
                <a:cubicBezTo>
                  <a:pt x="35027" y="74605"/>
                  <a:pt x="31388" y="73983"/>
                  <a:pt x="28027" y="73250"/>
                </a:cubicBezTo>
                <a:cubicBezTo>
                  <a:pt x="29883" y="70361"/>
                  <a:pt x="32044" y="67344"/>
                  <a:pt x="34427" y="64266"/>
                </a:cubicBezTo>
                <a:cubicBezTo>
                  <a:pt x="35716" y="65822"/>
                  <a:pt x="37061" y="67383"/>
                  <a:pt x="38461" y="68938"/>
                </a:cubicBezTo>
                <a:cubicBezTo>
                  <a:pt x="38577" y="71022"/>
                  <a:pt x="38711" y="73083"/>
                  <a:pt x="38905" y="75094"/>
                </a:cubicBezTo>
                <a:moveTo>
                  <a:pt x="38461" y="51061"/>
                </a:moveTo>
                <a:cubicBezTo>
                  <a:pt x="37050" y="52627"/>
                  <a:pt x="35716" y="54200"/>
                  <a:pt x="34422" y="55772"/>
                </a:cubicBezTo>
                <a:cubicBezTo>
                  <a:pt x="32016" y="52672"/>
                  <a:pt x="29894" y="49655"/>
                  <a:pt x="28027" y="46750"/>
                </a:cubicBezTo>
                <a:cubicBezTo>
                  <a:pt x="31388" y="46016"/>
                  <a:pt x="35027" y="45394"/>
                  <a:pt x="38905" y="44911"/>
                </a:cubicBezTo>
                <a:cubicBezTo>
                  <a:pt x="38711" y="46916"/>
                  <a:pt x="38577" y="48977"/>
                  <a:pt x="38461" y="51061"/>
                </a:cubicBezTo>
                <a:moveTo>
                  <a:pt x="5455" y="60000"/>
                </a:moveTo>
                <a:cubicBezTo>
                  <a:pt x="5455" y="55266"/>
                  <a:pt x="12166" y="51005"/>
                  <a:pt x="22883" y="48022"/>
                </a:cubicBezTo>
                <a:cubicBezTo>
                  <a:pt x="25166" y="51900"/>
                  <a:pt x="27905" y="55927"/>
                  <a:pt x="31044" y="60027"/>
                </a:cubicBezTo>
                <a:cubicBezTo>
                  <a:pt x="27927" y="64094"/>
                  <a:pt x="25155" y="68122"/>
                  <a:pt x="22883" y="71977"/>
                </a:cubicBezTo>
                <a:cubicBezTo>
                  <a:pt x="12166" y="68994"/>
                  <a:pt x="5455" y="64733"/>
                  <a:pt x="5455" y="60000"/>
                </a:cubicBezTo>
                <a:moveTo>
                  <a:pt x="120000" y="60000"/>
                </a:moveTo>
                <a:cubicBezTo>
                  <a:pt x="120000" y="53466"/>
                  <a:pt x="112072" y="47616"/>
                  <a:pt x="99544" y="43627"/>
                </a:cubicBezTo>
                <a:cubicBezTo>
                  <a:pt x="105566" y="31944"/>
                  <a:pt x="107050" y="22194"/>
                  <a:pt x="102427" y="17572"/>
                </a:cubicBezTo>
                <a:cubicBezTo>
                  <a:pt x="97805" y="12955"/>
                  <a:pt x="88055" y="14433"/>
                  <a:pt x="76377" y="20455"/>
                </a:cubicBezTo>
                <a:cubicBezTo>
                  <a:pt x="72383" y="7927"/>
                  <a:pt x="66533" y="0"/>
                  <a:pt x="60000" y="0"/>
                </a:cubicBezTo>
                <a:cubicBezTo>
                  <a:pt x="53461" y="0"/>
                  <a:pt x="47616" y="7927"/>
                  <a:pt x="43622" y="20455"/>
                </a:cubicBezTo>
                <a:cubicBezTo>
                  <a:pt x="31944" y="14433"/>
                  <a:pt x="22194" y="12955"/>
                  <a:pt x="17572" y="17572"/>
                </a:cubicBezTo>
                <a:cubicBezTo>
                  <a:pt x="12950" y="22194"/>
                  <a:pt x="14433" y="31944"/>
                  <a:pt x="20455" y="43627"/>
                </a:cubicBezTo>
                <a:cubicBezTo>
                  <a:pt x="7922" y="47616"/>
                  <a:pt x="0" y="53466"/>
                  <a:pt x="0" y="60000"/>
                </a:cubicBezTo>
                <a:cubicBezTo>
                  <a:pt x="0" y="66533"/>
                  <a:pt x="7922" y="72383"/>
                  <a:pt x="20455" y="76377"/>
                </a:cubicBezTo>
                <a:cubicBezTo>
                  <a:pt x="14433" y="88061"/>
                  <a:pt x="12950" y="97805"/>
                  <a:pt x="17572" y="102427"/>
                </a:cubicBezTo>
                <a:cubicBezTo>
                  <a:pt x="22194" y="107044"/>
                  <a:pt x="31944" y="105566"/>
                  <a:pt x="43622" y="99544"/>
                </a:cubicBezTo>
                <a:cubicBezTo>
                  <a:pt x="47616" y="112072"/>
                  <a:pt x="53461" y="120000"/>
                  <a:pt x="60000" y="120000"/>
                </a:cubicBezTo>
                <a:cubicBezTo>
                  <a:pt x="66533" y="120000"/>
                  <a:pt x="72383" y="112072"/>
                  <a:pt x="76377" y="99544"/>
                </a:cubicBezTo>
                <a:cubicBezTo>
                  <a:pt x="88055" y="105566"/>
                  <a:pt x="97805" y="107044"/>
                  <a:pt x="102427" y="102427"/>
                </a:cubicBezTo>
                <a:cubicBezTo>
                  <a:pt x="107050" y="97805"/>
                  <a:pt x="105566" y="88061"/>
                  <a:pt x="99544" y="76377"/>
                </a:cubicBezTo>
                <a:cubicBezTo>
                  <a:pt x="112072" y="72383"/>
                  <a:pt x="120000" y="66533"/>
                  <a:pt x="120000" y="60000"/>
                </a:cubicBezTo>
                <a:moveTo>
                  <a:pt x="60000" y="54544"/>
                </a:move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2" name="Google Shape;11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9225" y="220950"/>
            <a:ext cx="1005724" cy="25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ak Backgroud">
  <p:cSld name="TITLE_2">
    <p:bg>
      <p:bgPr>
        <a:solidFill>
          <a:srgbClr val="000000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"/>
              <a:buFont typeface="Lato Light"/>
              <a:buNone/>
              <a:defRPr sz="5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"/>
              <a:buFont typeface="Lato Light"/>
              <a:buNone/>
              <a:defRPr sz="5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"/>
              <a:buFont typeface="Lato Light"/>
              <a:buNone/>
              <a:defRPr sz="5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"/>
              <a:buFont typeface="Lato Light"/>
              <a:buNone/>
              <a:defRPr sz="5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"/>
              <a:buFont typeface="Lato Light"/>
              <a:buNone/>
              <a:defRPr sz="5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"/>
              <a:buFont typeface="Lato Light"/>
              <a:buNone/>
              <a:defRPr sz="5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"/>
              <a:buFont typeface="Lato Light"/>
              <a:buNone/>
              <a:defRPr sz="5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"/>
              <a:buFont typeface="Lato Light"/>
              <a:buNone/>
              <a:defRPr sz="5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"/>
              <a:buFont typeface="Lato Light"/>
              <a:buNone/>
              <a:defRPr sz="5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SECTION_HEADER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3"/>
          <p:cNvSpPr/>
          <p:nvPr/>
        </p:nvSpPr>
        <p:spPr>
          <a:xfrm>
            <a:off x="2047599" y="3724300"/>
            <a:ext cx="1162800" cy="1285800"/>
          </a:xfrm>
          <a:custGeom>
            <a:rect b="b" l="l" r="r" t="t"/>
            <a:pathLst>
              <a:path extrusionOk="0" h="120000" w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8" name="Google Shape;118;p13"/>
          <p:cNvSpPr/>
          <p:nvPr/>
        </p:nvSpPr>
        <p:spPr>
          <a:xfrm>
            <a:off x="-1" y="2324126"/>
            <a:ext cx="2601000" cy="2457900"/>
          </a:xfrm>
          <a:custGeom>
            <a:rect b="b" l="l" r="r" t="t"/>
            <a:pathLst>
              <a:path extrusionOk="0" h="120000" w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9" name="Google Shape;119;p13"/>
          <p:cNvSpPr/>
          <p:nvPr/>
        </p:nvSpPr>
        <p:spPr>
          <a:xfrm>
            <a:off x="7838799" y="1114450"/>
            <a:ext cx="1162800" cy="1285800"/>
          </a:xfrm>
          <a:custGeom>
            <a:rect b="b" l="l" r="r" t="t"/>
            <a:pathLst>
              <a:path extrusionOk="0" h="120000" w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0" name="Google Shape;120;p13"/>
          <p:cNvSpPr/>
          <p:nvPr/>
        </p:nvSpPr>
        <p:spPr>
          <a:xfrm>
            <a:off x="5730850" y="3786642"/>
            <a:ext cx="558600" cy="558600"/>
          </a:xfrm>
          <a:custGeom>
            <a:rect b="b" l="l" r="r" t="t"/>
            <a:pathLst>
              <a:path extrusionOk="0" h="120000" w="120000">
                <a:moveTo>
                  <a:pt x="97116" y="71977"/>
                </a:moveTo>
                <a:cubicBezTo>
                  <a:pt x="94833" y="68100"/>
                  <a:pt x="92088" y="64072"/>
                  <a:pt x="88950" y="59972"/>
                </a:cubicBezTo>
                <a:cubicBezTo>
                  <a:pt x="92072" y="55905"/>
                  <a:pt x="94844" y="51883"/>
                  <a:pt x="97116" y="48022"/>
                </a:cubicBezTo>
                <a:cubicBezTo>
                  <a:pt x="107833" y="51005"/>
                  <a:pt x="114544" y="55266"/>
                  <a:pt x="114544" y="60000"/>
                </a:cubicBezTo>
                <a:cubicBezTo>
                  <a:pt x="114544" y="64733"/>
                  <a:pt x="107833" y="68994"/>
                  <a:pt x="97116" y="71977"/>
                </a:cubicBezTo>
                <a:moveTo>
                  <a:pt x="98566" y="98572"/>
                </a:moveTo>
                <a:cubicBezTo>
                  <a:pt x="95222" y="101916"/>
                  <a:pt x="87444" y="100155"/>
                  <a:pt x="77755" y="94694"/>
                </a:cubicBezTo>
                <a:cubicBezTo>
                  <a:pt x="78877" y="90338"/>
                  <a:pt x="79805" y="85588"/>
                  <a:pt x="80483" y="80488"/>
                </a:cubicBezTo>
                <a:cubicBezTo>
                  <a:pt x="85583" y="79811"/>
                  <a:pt x="90338" y="78877"/>
                  <a:pt x="94688" y="77755"/>
                </a:cubicBezTo>
                <a:cubicBezTo>
                  <a:pt x="100155" y="87444"/>
                  <a:pt x="101916" y="95222"/>
                  <a:pt x="98566" y="98572"/>
                </a:cubicBezTo>
                <a:moveTo>
                  <a:pt x="85577" y="64227"/>
                </a:moveTo>
                <a:cubicBezTo>
                  <a:pt x="87983" y="67327"/>
                  <a:pt x="90105" y="70344"/>
                  <a:pt x="91966" y="73250"/>
                </a:cubicBezTo>
                <a:cubicBezTo>
                  <a:pt x="88611" y="73983"/>
                  <a:pt x="84972" y="74605"/>
                  <a:pt x="81094" y="75094"/>
                </a:cubicBezTo>
                <a:cubicBezTo>
                  <a:pt x="81283" y="73083"/>
                  <a:pt x="81416" y="71022"/>
                  <a:pt x="81538" y="68938"/>
                </a:cubicBezTo>
                <a:cubicBezTo>
                  <a:pt x="82944" y="67372"/>
                  <a:pt x="84277" y="65800"/>
                  <a:pt x="85577" y="64227"/>
                </a:cubicBezTo>
                <a:moveTo>
                  <a:pt x="85566" y="55733"/>
                </a:moveTo>
                <a:cubicBezTo>
                  <a:pt x="84277" y="54177"/>
                  <a:pt x="82933" y="52616"/>
                  <a:pt x="81538" y="51061"/>
                </a:cubicBezTo>
                <a:cubicBezTo>
                  <a:pt x="81416" y="48983"/>
                  <a:pt x="81283" y="46916"/>
                  <a:pt x="81094" y="44911"/>
                </a:cubicBezTo>
                <a:cubicBezTo>
                  <a:pt x="84972" y="45394"/>
                  <a:pt x="88611" y="46016"/>
                  <a:pt x="91966" y="46750"/>
                </a:cubicBezTo>
                <a:cubicBezTo>
                  <a:pt x="90116" y="49638"/>
                  <a:pt x="87955" y="52655"/>
                  <a:pt x="85566" y="55733"/>
                </a:cubicBezTo>
                <a:moveTo>
                  <a:pt x="98566" y="21427"/>
                </a:moveTo>
                <a:cubicBezTo>
                  <a:pt x="101916" y="24777"/>
                  <a:pt x="100155" y="32555"/>
                  <a:pt x="94688" y="42244"/>
                </a:cubicBezTo>
                <a:cubicBezTo>
                  <a:pt x="90338" y="41122"/>
                  <a:pt x="85583" y="40188"/>
                  <a:pt x="80483" y="39511"/>
                </a:cubicBezTo>
                <a:cubicBezTo>
                  <a:pt x="79805" y="34411"/>
                  <a:pt x="78877" y="29661"/>
                  <a:pt x="77755" y="25305"/>
                </a:cubicBezTo>
                <a:cubicBezTo>
                  <a:pt x="87444" y="19844"/>
                  <a:pt x="95222" y="18083"/>
                  <a:pt x="98566" y="21427"/>
                </a:cubicBezTo>
                <a:moveTo>
                  <a:pt x="76211" y="66733"/>
                </a:moveTo>
                <a:cubicBezTo>
                  <a:pt x="74711" y="68350"/>
                  <a:pt x="73177" y="69961"/>
                  <a:pt x="71566" y="71572"/>
                </a:cubicBezTo>
                <a:cubicBezTo>
                  <a:pt x="69961" y="73177"/>
                  <a:pt x="68350" y="74716"/>
                  <a:pt x="66733" y="76216"/>
                </a:cubicBezTo>
                <a:cubicBezTo>
                  <a:pt x="64522" y="76294"/>
                  <a:pt x="62288" y="76361"/>
                  <a:pt x="60000" y="76361"/>
                </a:cubicBezTo>
                <a:cubicBezTo>
                  <a:pt x="57705" y="76361"/>
                  <a:pt x="55472" y="76294"/>
                  <a:pt x="53261" y="76216"/>
                </a:cubicBezTo>
                <a:cubicBezTo>
                  <a:pt x="51650" y="74716"/>
                  <a:pt x="50033" y="73177"/>
                  <a:pt x="48427" y="71572"/>
                </a:cubicBezTo>
                <a:cubicBezTo>
                  <a:pt x="46822" y="69961"/>
                  <a:pt x="45288" y="68350"/>
                  <a:pt x="43783" y="66733"/>
                </a:cubicBezTo>
                <a:cubicBezTo>
                  <a:pt x="43700" y="64522"/>
                  <a:pt x="43638" y="62288"/>
                  <a:pt x="43638" y="60000"/>
                </a:cubicBezTo>
                <a:cubicBezTo>
                  <a:pt x="43638" y="57711"/>
                  <a:pt x="43700" y="55477"/>
                  <a:pt x="43783" y="53261"/>
                </a:cubicBezTo>
                <a:cubicBezTo>
                  <a:pt x="45288" y="51650"/>
                  <a:pt x="46822" y="50038"/>
                  <a:pt x="48427" y="48427"/>
                </a:cubicBezTo>
                <a:cubicBezTo>
                  <a:pt x="50033" y="46822"/>
                  <a:pt x="51650" y="45283"/>
                  <a:pt x="53261" y="43783"/>
                </a:cubicBezTo>
                <a:cubicBezTo>
                  <a:pt x="55472" y="43705"/>
                  <a:pt x="57705" y="43638"/>
                  <a:pt x="60000" y="43638"/>
                </a:cubicBezTo>
                <a:cubicBezTo>
                  <a:pt x="62288" y="43638"/>
                  <a:pt x="64522" y="43705"/>
                  <a:pt x="66733" y="43783"/>
                </a:cubicBezTo>
                <a:cubicBezTo>
                  <a:pt x="68350" y="45283"/>
                  <a:pt x="69961" y="46822"/>
                  <a:pt x="71566" y="48427"/>
                </a:cubicBezTo>
                <a:cubicBezTo>
                  <a:pt x="73177" y="50038"/>
                  <a:pt x="74711" y="51650"/>
                  <a:pt x="76211" y="53261"/>
                </a:cubicBezTo>
                <a:cubicBezTo>
                  <a:pt x="76294" y="55477"/>
                  <a:pt x="76361" y="57711"/>
                  <a:pt x="76361" y="60000"/>
                </a:cubicBezTo>
                <a:cubicBezTo>
                  <a:pt x="76361" y="62288"/>
                  <a:pt x="76294" y="64522"/>
                  <a:pt x="76211" y="66733"/>
                </a:cubicBezTo>
                <a:moveTo>
                  <a:pt x="73250" y="91972"/>
                </a:moveTo>
                <a:cubicBezTo>
                  <a:pt x="70344" y="90105"/>
                  <a:pt x="67333" y="87983"/>
                  <a:pt x="64227" y="85577"/>
                </a:cubicBezTo>
                <a:cubicBezTo>
                  <a:pt x="65800" y="84277"/>
                  <a:pt x="67372" y="82950"/>
                  <a:pt x="68938" y="81538"/>
                </a:cubicBezTo>
                <a:cubicBezTo>
                  <a:pt x="71016" y="81416"/>
                  <a:pt x="73083" y="81283"/>
                  <a:pt x="75094" y="81094"/>
                </a:cubicBezTo>
                <a:cubicBezTo>
                  <a:pt x="74605" y="84972"/>
                  <a:pt x="73977" y="88611"/>
                  <a:pt x="73250" y="91972"/>
                </a:cubicBezTo>
                <a:moveTo>
                  <a:pt x="60000" y="114544"/>
                </a:moveTo>
                <a:cubicBezTo>
                  <a:pt x="55266" y="114544"/>
                  <a:pt x="51005" y="107833"/>
                  <a:pt x="48016" y="97116"/>
                </a:cubicBezTo>
                <a:cubicBezTo>
                  <a:pt x="51883" y="94844"/>
                  <a:pt x="55900" y="92072"/>
                  <a:pt x="59972" y="88950"/>
                </a:cubicBezTo>
                <a:cubicBezTo>
                  <a:pt x="64066" y="92088"/>
                  <a:pt x="68100" y="94833"/>
                  <a:pt x="71983" y="97116"/>
                </a:cubicBezTo>
                <a:cubicBezTo>
                  <a:pt x="68994" y="107833"/>
                  <a:pt x="64733" y="114544"/>
                  <a:pt x="60000" y="114544"/>
                </a:cubicBezTo>
                <a:moveTo>
                  <a:pt x="44905" y="81094"/>
                </a:moveTo>
                <a:cubicBezTo>
                  <a:pt x="46916" y="81283"/>
                  <a:pt x="48977" y="81416"/>
                  <a:pt x="51055" y="81538"/>
                </a:cubicBezTo>
                <a:cubicBezTo>
                  <a:pt x="52616" y="82938"/>
                  <a:pt x="54172" y="84277"/>
                  <a:pt x="55733" y="85572"/>
                </a:cubicBezTo>
                <a:cubicBezTo>
                  <a:pt x="52655" y="87955"/>
                  <a:pt x="49638" y="90116"/>
                  <a:pt x="46750" y="91972"/>
                </a:cubicBezTo>
                <a:cubicBezTo>
                  <a:pt x="46016" y="88611"/>
                  <a:pt x="45394" y="84972"/>
                  <a:pt x="44905" y="81094"/>
                </a:cubicBezTo>
                <a:moveTo>
                  <a:pt x="46750" y="28027"/>
                </a:moveTo>
                <a:cubicBezTo>
                  <a:pt x="49655" y="29894"/>
                  <a:pt x="52666" y="32011"/>
                  <a:pt x="55766" y="34422"/>
                </a:cubicBezTo>
                <a:cubicBezTo>
                  <a:pt x="54200" y="35722"/>
                  <a:pt x="52627" y="37055"/>
                  <a:pt x="51055" y="38466"/>
                </a:cubicBezTo>
                <a:cubicBezTo>
                  <a:pt x="48977" y="38583"/>
                  <a:pt x="46916" y="38716"/>
                  <a:pt x="44905" y="38905"/>
                </a:cubicBezTo>
                <a:cubicBezTo>
                  <a:pt x="45394" y="35027"/>
                  <a:pt x="46016" y="31388"/>
                  <a:pt x="46750" y="28027"/>
                </a:cubicBezTo>
                <a:moveTo>
                  <a:pt x="60000" y="5455"/>
                </a:moveTo>
                <a:cubicBezTo>
                  <a:pt x="64733" y="5455"/>
                  <a:pt x="68994" y="12172"/>
                  <a:pt x="71983" y="22883"/>
                </a:cubicBezTo>
                <a:cubicBezTo>
                  <a:pt x="68116" y="25155"/>
                  <a:pt x="64094" y="27927"/>
                  <a:pt x="60022" y="31050"/>
                </a:cubicBezTo>
                <a:cubicBezTo>
                  <a:pt x="55927" y="27911"/>
                  <a:pt x="51894" y="25166"/>
                  <a:pt x="48016" y="22883"/>
                </a:cubicBezTo>
                <a:cubicBezTo>
                  <a:pt x="51005" y="12172"/>
                  <a:pt x="55266" y="5455"/>
                  <a:pt x="60000" y="5455"/>
                </a:cubicBezTo>
                <a:moveTo>
                  <a:pt x="75094" y="38905"/>
                </a:moveTo>
                <a:cubicBezTo>
                  <a:pt x="73083" y="38716"/>
                  <a:pt x="71016" y="38583"/>
                  <a:pt x="68938" y="38466"/>
                </a:cubicBezTo>
                <a:cubicBezTo>
                  <a:pt x="67383" y="37061"/>
                  <a:pt x="65822" y="35722"/>
                  <a:pt x="64266" y="34433"/>
                </a:cubicBezTo>
                <a:cubicBezTo>
                  <a:pt x="67344" y="32044"/>
                  <a:pt x="70361" y="29883"/>
                  <a:pt x="73250" y="28027"/>
                </a:cubicBezTo>
                <a:cubicBezTo>
                  <a:pt x="73977" y="31388"/>
                  <a:pt x="74605" y="35027"/>
                  <a:pt x="75094" y="38905"/>
                </a:cubicBezTo>
                <a:moveTo>
                  <a:pt x="39511" y="39511"/>
                </a:moveTo>
                <a:cubicBezTo>
                  <a:pt x="34411" y="40188"/>
                  <a:pt x="29661" y="41122"/>
                  <a:pt x="25305" y="42244"/>
                </a:cubicBezTo>
                <a:cubicBezTo>
                  <a:pt x="19844" y="32555"/>
                  <a:pt x="18083" y="24777"/>
                  <a:pt x="21433" y="21427"/>
                </a:cubicBezTo>
                <a:cubicBezTo>
                  <a:pt x="24777" y="18083"/>
                  <a:pt x="32555" y="19844"/>
                  <a:pt x="42244" y="25305"/>
                </a:cubicBezTo>
                <a:cubicBezTo>
                  <a:pt x="41122" y="29661"/>
                  <a:pt x="40188" y="34411"/>
                  <a:pt x="39511" y="39511"/>
                </a:cubicBezTo>
                <a:moveTo>
                  <a:pt x="21433" y="98572"/>
                </a:moveTo>
                <a:cubicBezTo>
                  <a:pt x="18083" y="95222"/>
                  <a:pt x="19844" y="87444"/>
                  <a:pt x="25305" y="77755"/>
                </a:cubicBezTo>
                <a:cubicBezTo>
                  <a:pt x="29661" y="78877"/>
                  <a:pt x="34411" y="79811"/>
                  <a:pt x="39511" y="80488"/>
                </a:cubicBezTo>
                <a:cubicBezTo>
                  <a:pt x="40188" y="85588"/>
                  <a:pt x="41122" y="90338"/>
                  <a:pt x="42244" y="94694"/>
                </a:cubicBezTo>
                <a:cubicBezTo>
                  <a:pt x="32555" y="100155"/>
                  <a:pt x="24777" y="101916"/>
                  <a:pt x="21433" y="98572"/>
                </a:cubicBezTo>
                <a:moveTo>
                  <a:pt x="38905" y="75094"/>
                </a:moveTo>
                <a:cubicBezTo>
                  <a:pt x="35027" y="74605"/>
                  <a:pt x="31388" y="73983"/>
                  <a:pt x="28027" y="73250"/>
                </a:cubicBezTo>
                <a:cubicBezTo>
                  <a:pt x="29883" y="70361"/>
                  <a:pt x="32044" y="67344"/>
                  <a:pt x="34427" y="64266"/>
                </a:cubicBezTo>
                <a:cubicBezTo>
                  <a:pt x="35716" y="65822"/>
                  <a:pt x="37061" y="67383"/>
                  <a:pt x="38461" y="68938"/>
                </a:cubicBezTo>
                <a:cubicBezTo>
                  <a:pt x="38577" y="71022"/>
                  <a:pt x="38711" y="73083"/>
                  <a:pt x="38905" y="75094"/>
                </a:cubicBezTo>
                <a:moveTo>
                  <a:pt x="38461" y="51061"/>
                </a:moveTo>
                <a:cubicBezTo>
                  <a:pt x="37050" y="52627"/>
                  <a:pt x="35716" y="54200"/>
                  <a:pt x="34422" y="55772"/>
                </a:cubicBezTo>
                <a:cubicBezTo>
                  <a:pt x="32016" y="52672"/>
                  <a:pt x="29894" y="49655"/>
                  <a:pt x="28027" y="46750"/>
                </a:cubicBezTo>
                <a:cubicBezTo>
                  <a:pt x="31388" y="46016"/>
                  <a:pt x="35027" y="45394"/>
                  <a:pt x="38905" y="44911"/>
                </a:cubicBezTo>
                <a:cubicBezTo>
                  <a:pt x="38711" y="46916"/>
                  <a:pt x="38577" y="48977"/>
                  <a:pt x="38461" y="51061"/>
                </a:cubicBezTo>
                <a:moveTo>
                  <a:pt x="5455" y="60000"/>
                </a:moveTo>
                <a:cubicBezTo>
                  <a:pt x="5455" y="55266"/>
                  <a:pt x="12166" y="51005"/>
                  <a:pt x="22883" y="48022"/>
                </a:cubicBezTo>
                <a:cubicBezTo>
                  <a:pt x="25166" y="51900"/>
                  <a:pt x="27905" y="55927"/>
                  <a:pt x="31044" y="60027"/>
                </a:cubicBezTo>
                <a:cubicBezTo>
                  <a:pt x="27927" y="64094"/>
                  <a:pt x="25155" y="68122"/>
                  <a:pt x="22883" y="71977"/>
                </a:cubicBezTo>
                <a:cubicBezTo>
                  <a:pt x="12166" y="68994"/>
                  <a:pt x="5455" y="64733"/>
                  <a:pt x="5455" y="60000"/>
                </a:cubicBezTo>
                <a:moveTo>
                  <a:pt x="120000" y="60000"/>
                </a:moveTo>
                <a:cubicBezTo>
                  <a:pt x="120000" y="53466"/>
                  <a:pt x="112072" y="47616"/>
                  <a:pt x="99544" y="43627"/>
                </a:cubicBezTo>
                <a:cubicBezTo>
                  <a:pt x="105566" y="31944"/>
                  <a:pt x="107050" y="22194"/>
                  <a:pt x="102427" y="17572"/>
                </a:cubicBezTo>
                <a:cubicBezTo>
                  <a:pt x="97805" y="12955"/>
                  <a:pt x="88055" y="14433"/>
                  <a:pt x="76377" y="20455"/>
                </a:cubicBezTo>
                <a:cubicBezTo>
                  <a:pt x="72383" y="7927"/>
                  <a:pt x="66533" y="0"/>
                  <a:pt x="60000" y="0"/>
                </a:cubicBezTo>
                <a:cubicBezTo>
                  <a:pt x="53461" y="0"/>
                  <a:pt x="47616" y="7927"/>
                  <a:pt x="43622" y="20455"/>
                </a:cubicBezTo>
                <a:cubicBezTo>
                  <a:pt x="31944" y="14433"/>
                  <a:pt x="22194" y="12955"/>
                  <a:pt x="17572" y="17572"/>
                </a:cubicBezTo>
                <a:cubicBezTo>
                  <a:pt x="12950" y="22194"/>
                  <a:pt x="14433" y="31944"/>
                  <a:pt x="20455" y="43627"/>
                </a:cubicBezTo>
                <a:cubicBezTo>
                  <a:pt x="7922" y="47616"/>
                  <a:pt x="0" y="53466"/>
                  <a:pt x="0" y="60000"/>
                </a:cubicBezTo>
                <a:cubicBezTo>
                  <a:pt x="0" y="66533"/>
                  <a:pt x="7922" y="72383"/>
                  <a:pt x="20455" y="76377"/>
                </a:cubicBezTo>
                <a:cubicBezTo>
                  <a:pt x="14433" y="88061"/>
                  <a:pt x="12950" y="97805"/>
                  <a:pt x="17572" y="102427"/>
                </a:cubicBezTo>
                <a:cubicBezTo>
                  <a:pt x="22194" y="107044"/>
                  <a:pt x="31944" y="105566"/>
                  <a:pt x="43622" y="99544"/>
                </a:cubicBezTo>
                <a:cubicBezTo>
                  <a:pt x="47616" y="112072"/>
                  <a:pt x="53461" y="120000"/>
                  <a:pt x="60000" y="120000"/>
                </a:cubicBezTo>
                <a:cubicBezTo>
                  <a:pt x="66533" y="120000"/>
                  <a:pt x="72383" y="112072"/>
                  <a:pt x="76377" y="99544"/>
                </a:cubicBezTo>
                <a:cubicBezTo>
                  <a:pt x="88055" y="105566"/>
                  <a:pt x="97805" y="107044"/>
                  <a:pt x="102427" y="102427"/>
                </a:cubicBezTo>
                <a:cubicBezTo>
                  <a:pt x="107050" y="97805"/>
                  <a:pt x="105566" y="88061"/>
                  <a:pt x="99544" y="76377"/>
                </a:cubicBezTo>
                <a:cubicBezTo>
                  <a:pt x="112072" y="72383"/>
                  <a:pt x="120000" y="66533"/>
                  <a:pt x="120000" y="60000"/>
                </a:cubicBezTo>
                <a:moveTo>
                  <a:pt x="60000" y="54544"/>
                </a:move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1" name="Google Shape;121;p13"/>
          <p:cNvSpPr/>
          <p:nvPr/>
        </p:nvSpPr>
        <p:spPr>
          <a:xfrm>
            <a:off x="7361475" y="4329572"/>
            <a:ext cx="347100" cy="347100"/>
          </a:xfrm>
          <a:custGeom>
            <a:rect b="b" l="l" r="r" t="t"/>
            <a:pathLst>
              <a:path extrusionOk="0" h="120000" w="120000">
                <a:moveTo>
                  <a:pt x="97116" y="71977"/>
                </a:moveTo>
                <a:cubicBezTo>
                  <a:pt x="94833" y="68100"/>
                  <a:pt x="92088" y="64072"/>
                  <a:pt x="88950" y="59972"/>
                </a:cubicBezTo>
                <a:cubicBezTo>
                  <a:pt x="92072" y="55905"/>
                  <a:pt x="94844" y="51883"/>
                  <a:pt x="97116" y="48022"/>
                </a:cubicBezTo>
                <a:cubicBezTo>
                  <a:pt x="107833" y="51005"/>
                  <a:pt x="114544" y="55266"/>
                  <a:pt x="114544" y="60000"/>
                </a:cubicBezTo>
                <a:cubicBezTo>
                  <a:pt x="114544" y="64733"/>
                  <a:pt x="107833" y="68994"/>
                  <a:pt x="97116" y="71977"/>
                </a:cubicBezTo>
                <a:moveTo>
                  <a:pt x="98566" y="98572"/>
                </a:moveTo>
                <a:cubicBezTo>
                  <a:pt x="95222" y="101916"/>
                  <a:pt x="87444" y="100155"/>
                  <a:pt x="77755" y="94694"/>
                </a:cubicBezTo>
                <a:cubicBezTo>
                  <a:pt x="78877" y="90338"/>
                  <a:pt x="79805" y="85588"/>
                  <a:pt x="80483" y="80488"/>
                </a:cubicBezTo>
                <a:cubicBezTo>
                  <a:pt x="85583" y="79811"/>
                  <a:pt x="90338" y="78877"/>
                  <a:pt x="94688" y="77755"/>
                </a:cubicBezTo>
                <a:cubicBezTo>
                  <a:pt x="100155" y="87444"/>
                  <a:pt x="101916" y="95222"/>
                  <a:pt x="98566" y="98572"/>
                </a:cubicBezTo>
                <a:moveTo>
                  <a:pt x="85577" y="64227"/>
                </a:moveTo>
                <a:cubicBezTo>
                  <a:pt x="87983" y="67327"/>
                  <a:pt x="90105" y="70344"/>
                  <a:pt x="91966" y="73250"/>
                </a:cubicBezTo>
                <a:cubicBezTo>
                  <a:pt x="88611" y="73983"/>
                  <a:pt x="84972" y="74605"/>
                  <a:pt x="81094" y="75094"/>
                </a:cubicBezTo>
                <a:cubicBezTo>
                  <a:pt x="81283" y="73083"/>
                  <a:pt x="81416" y="71022"/>
                  <a:pt x="81538" y="68938"/>
                </a:cubicBezTo>
                <a:cubicBezTo>
                  <a:pt x="82944" y="67372"/>
                  <a:pt x="84277" y="65800"/>
                  <a:pt x="85577" y="64227"/>
                </a:cubicBezTo>
                <a:moveTo>
                  <a:pt x="85566" y="55733"/>
                </a:moveTo>
                <a:cubicBezTo>
                  <a:pt x="84277" y="54177"/>
                  <a:pt x="82933" y="52616"/>
                  <a:pt x="81538" y="51061"/>
                </a:cubicBezTo>
                <a:cubicBezTo>
                  <a:pt x="81416" y="48983"/>
                  <a:pt x="81283" y="46916"/>
                  <a:pt x="81094" y="44911"/>
                </a:cubicBezTo>
                <a:cubicBezTo>
                  <a:pt x="84972" y="45394"/>
                  <a:pt x="88611" y="46016"/>
                  <a:pt x="91966" y="46750"/>
                </a:cubicBezTo>
                <a:cubicBezTo>
                  <a:pt x="90116" y="49638"/>
                  <a:pt x="87955" y="52655"/>
                  <a:pt x="85566" y="55733"/>
                </a:cubicBezTo>
                <a:moveTo>
                  <a:pt x="98566" y="21427"/>
                </a:moveTo>
                <a:cubicBezTo>
                  <a:pt x="101916" y="24777"/>
                  <a:pt x="100155" y="32555"/>
                  <a:pt x="94688" y="42244"/>
                </a:cubicBezTo>
                <a:cubicBezTo>
                  <a:pt x="90338" y="41122"/>
                  <a:pt x="85583" y="40188"/>
                  <a:pt x="80483" y="39511"/>
                </a:cubicBezTo>
                <a:cubicBezTo>
                  <a:pt x="79805" y="34411"/>
                  <a:pt x="78877" y="29661"/>
                  <a:pt x="77755" y="25305"/>
                </a:cubicBezTo>
                <a:cubicBezTo>
                  <a:pt x="87444" y="19844"/>
                  <a:pt x="95222" y="18083"/>
                  <a:pt x="98566" y="21427"/>
                </a:cubicBezTo>
                <a:moveTo>
                  <a:pt x="76211" y="66733"/>
                </a:moveTo>
                <a:cubicBezTo>
                  <a:pt x="74711" y="68350"/>
                  <a:pt x="73177" y="69961"/>
                  <a:pt x="71566" y="71572"/>
                </a:cubicBezTo>
                <a:cubicBezTo>
                  <a:pt x="69961" y="73177"/>
                  <a:pt x="68350" y="74716"/>
                  <a:pt x="66733" y="76216"/>
                </a:cubicBezTo>
                <a:cubicBezTo>
                  <a:pt x="64522" y="76294"/>
                  <a:pt x="62288" y="76361"/>
                  <a:pt x="60000" y="76361"/>
                </a:cubicBezTo>
                <a:cubicBezTo>
                  <a:pt x="57705" y="76361"/>
                  <a:pt x="55472" y="76294"/>
                  <a:pt x="53261" y="76216"/>
                </a:cubicBezTo>
                <a:cubicBezTo>
                  <a:pt x="51650" y="74716"/>
                  <a:pt x="50033" y="73177"/>
                  <a:pt x="48427" y="71572"/>
                </a:cubicBezTo>
                <a:cubicBezTo>
                  <a:pt x="46822" y="69961"/>
                  <a:pt x="45288" y="68350"/>
                  <a:pt x="43783" y="66733"/>
                </a:cubicBezTo>
                <a:cubicBezTo>
                  <a:pt x="43700" y="64522"/>
                  <a:pt x="43638" y="62288"/>
                  <a:pt x="43638" y="60000"/>
                </a:cubicBezTo>
                <a:cubicBezTo>
                  <a:pt x="43638" y="57711"/>
                  <a:pt x="43700" y="55477"/>
                  <a:pt x="43783" y="53261"/>
                </a:cubicBezTo>
                <a:cubicBezTo>
                  <a:pt x="45288" y="51650"/>
                  <a:pt x="46822" y="50038"/>
                  <a:pt x="48427" y="48427"/>
                </a:cubicBezTo>
                <a:cubicBezTo>
                  <a:pt x="50033" y="46822"/>
                  <a:pt x="51650" y="45283"/>
                  <a:pt x="53261" y="43783"/>
                </a:cubicBezTo>
                <a:cubicBezTo>
                  <a:pt x="55472" y="43705"/>
                  <a:pt x="57705" y="43638"/>
                  <a:pt x="60000" y="43638"/>
                </a:cubicBezTo>
                <a:cubicBezTo>
                  <a:pt x="62288" y="43638"/>
                  <a:pt x="64522" y="43705"/>
                  <a:pt x="66733" y="43783"/>
                </a:cubicBezTo>
                <a:cubicBezTo>
                  <a:pt x="68350" y="45283"/>
                  <a:pt x="69961" y="46822"/>
                  <a:pt x="71566" y="48427"/>
                </a:cubicBezTo>
                <a:cubicBezTo>
                  <a:pt x="73177" y="50038"/>
                  <a:pt x="74711" y="51650"/>
                  <a:pt x="76211" y="53261"/>
                </a:cubicBezTo>
                <a:cubicBezTo>
                  <a:pt x="76294" y="55477"/>
                  <a:pt x="76361" y="57711"/>
                  <a:pt x="76361" y="60000"/>
                </a:cubicBezTo>
                <a:cubicBezTo>
                  <a:pt x="76361" y="62288"/>
                  <a:pt x="76294" y="64522"/>
                  <a:pt x="76211" y="66733"/>
                </a:cubicBezTo>
                <a:moveTo>
                  <a:pt x="73250" y="91972"/>
                </a:moveTo>
                <a:cubicBezTo>
                  <a:pt x="70344" y="90105"/>
                  <a:pt x="67333" y="87983"/>
                  <a:pt x="64227" y="85577"/>
                </a:cubicBezTo>
                <a:cubicBezTo>
                  <a:pt x="65800" y="84277"/>
                  <a:pt x="67372" y="82950"/>
                  <a:pt x="68938" y="81538"/>
                </a:cubicBezTo>
                <a:cubicBezTo>
                  <a:pt x="71016" y="81416"/>
                  <a:pt x="73083" y="81283"/>
                  <a:pt x="75094" y="81094"/>
                </a:cubicBezTo>
                <a:cubicBezTo>
                  <a:pt x="74605" y="84972"/>
                  <a:pt x="73977" y="88611"/>
                  <a:pt x="73250" y="91972"/>
                </a:cubicBezTo>
                <a:moveTo>
                  <a:pt x="60000" y="114544"/>
                </a:moveTo>
                <a:cubicBezTo>
                  <a:pt x="55266" y="114544"/>
                  <a:pt x="51005" y="107833"/>
                  <a:pt x="48016" y="97116"/>
                </a:cubicBezTo>
                <a:cubicBezTo>
                  <a:pt x="51883" y="94844"/>
                  <a:pt x="55900" y="92072"/>
                  <a:pt x="59972" y="88950"/>
                </a:cubicBezTo>
                <a:cubicBezTo>
                  <a:pt x="64066" y="92088"/>
                  <a:pt x="68100" y="94833"/>
                  <a:pt x="71983" y="97116"/>
                </a:cubicBezTo>
                <a:cubicBezTo>
                  <a:pt x="68994" y="107833"/>
                  <a:pt x="64733" y="114544"/>
                  <a:pt x="60000" y="114544"/>
                </a:cubicBezTo>
                <a:moveTo>
                  <a:pt x="44905" y="81094"/>
                </a:moveTo>
                <a:cubicBezTo>
                  <a:pt x="46916" y="81283"/>
                  <a:pt x="48977" y="81416"/>
                  <a:pt x="51055" y="81538"/>
                </a:cubicBezTo>
                <a:cubicBezTo>
                  <a:pt x="52616" y="82938"/>
                  <a:pt x="54172" y="84277"/>
                  <a:pt x="55733" y="85572"/>
                </a:cubicBezTo>
                <a:cubicBezTo>
                  <a:pt x="52655" y="87955"/>
                  <a:pt x="49638" y="90116"/>
                  <a:pt x="46750" y="91972"/>
                </a:cubicBezTo>
                <a:cubicBezTo>
                  <a:pt x="46016" y="88611"/>
                  <a:pt x="45394" y="84972"/>
                  <a:pt x="44905" y="81094"/>
                </a:cubicBezTo>
                <a:moveTo>
                  <a:pt x="46750" y="28027"/>
                </a:moveTo>
                <a:cubicBezTo>
                  <a:pt x="49655" y="29894"/>
                  <a:pt x="52666" y="32011"/>
                  <a:pt x="55766" y="34422"/>
                </a:cubicBezTo>
                <a:cubicBezTo>
                  <a:pt x="54200" y="35722"/>
                  <a:pt x="52627" y="37055"/>
                  <a:pt x="51055" y="38466"/>
                </a:cubicBezTo>
                <a:cubicBezTo>
                  <a:pt x="48977" y="38583"/>
                  <a:pt x="46916" y="38716"/>
                  <a:pt x="44905" y="38905"/>
                </a:cubicBezTo>
                <a:cubicBezTo>
                  <a:pt x="45394" y="35027"/>
                  <a:pt x="46016" y="31388"/>
                  <a:pt x="46750" y="28027"/>
                </a:cubicBezTo>
                <a:moveTo>
                  <a:pt x="60000" y="5455"/>
                </a:moveTo>
                <a:cubicBezTo>
                  <a:pt x="64733" y="5455"/>
                  <a:pt x="68994" y="12172"/>
                  <a:pt x="71983" y="22883"/>
                </a:cubicBezTo>
                <a:cubicBezTo>
                  <a:pt x="68116" y="25155"/>
                  <a:pt x="64094" y="27927"/>
                  <a:pt x="60022" y="31050"/>
                </a:cubicBezTo>
                <a:cubicBezTo>
                  <a:pt x="55927" y="27911"/>
                  <a:pt x="51894" y="25166"/>
                  <a:pt x="48016" y="22883"/>
                </a:cubicBezTo>
                <a:cubicBezTo>
                  <a:pt x="51005" y="12172"/>
                  <a:pt x="55266" y="5455"/>
                  <a:pt x="60000" y="5455"/>
                </a:cubicBezTo>
                <a:moveTo>
                  <a:pt x="75094" y="38905"/>
                </a:moveTo>
                <a:cubicBezTo>
                  <a:pt x="73083" y="38716"/>
                  <a:pt x="71016" y="38583"/>
                  <a:pt x="68938" y="38466"/>
                </a:cubicBezTo>
                <a:cubicBezTo>
                  <a:pt x="67383" y="37061"/>
                  <a:pt x="65822" y="35722"/>
                  <a:pt x="64266" y="34433"/>
                </a:cubicBezTo>
                <a:cubicBezTo>
                  <a:pt x="67344" y="32044"/>
                  <a:pt x="70361" y="29883"/>
                  <a:pt x="73250" y="28027"/>
                </a:cubicBezTo>
                <a:cubicBezTo>
                  <a:pt x="73977" y="31388"/>
                  <a:pt x="74605" y="35027"/>
                  <a:pt x="75094" y="38905"/>
                </a:cubicBezTo>
                <a:moveTo>
                  <a:pt x="39511" y="39511"/>
                </a:moveTo>
                <a:cubicBezTo>
                  <a:pt x="34411" y="40188"/>
                  <a:pt x="29661" y="41122"/>
                  <a:pt x="25305" y="42244"/>
                </a:cubicBezTo>
                <a:cubicBezTo>
                  <a:pt x="19844" y="32555"/>
                  <a:pt x="18083" y="24777"/>
                  <a:pt x="21433" y="21427"/>
                </a:cubicBezTo>
                <a:cubicBezTo>
                  <a:pt x="24777" y="18083"/>
                  <a:pt x="32555" y="19844"/>
                  <a:pt x="42244" y="25305"/>
                </a:cubicBezTo>
                <a:cubicBezTo>
                  <a:pt x="41122" y="29661"/>
                  <a:pt x="40188" y="34411"/>
                  <a:pt x="39511" y="39511"/>
                </a:cubicBezTo>
                <a:moveTo>
                  <a:pt x="21433" y="98572"/>
                </a:moveTo>
                <a:cubicBezTo>
                  <a:pt x="18083" y="95222"/>
                  <a:pt x="19844" y="87444"/>
                  <a:pt x="25305" y="77755"/>
                </a:cubicBezTo>
                <a:cubicBezTo>
                  <a:pt x="29661" y="78877"/>
                  <a:pt x="34411" y="79811"/>
                  <a:pt x="39511" y="80488"/>
                </a:cubicBezTo>
                <a:cubicBezTo>
                  <a:pt x="40188" y="85588"/>
                  <a:pt x="41122" y="90338"/>
                  <a:pt x="42244" y="94694"/>
                </a:cubicBezTo>
                <a:cubicBezTo>
                  <a:pt x="32555" y="100155"/>
                  <a:pt x="24777" y="101916"/>
                  <a:pt x="21433" y="98572"/>
                </a:cubicBezTo>
                <a:moveTo>
                  <a:pt x="38905" y="75094"/>
                </a:moveTo>
                <a:cubicBezTo>
                  <a:pt x="35027" y="74605"/>
                  <a:pt x="31388" y="73983"/>
                  <a:pt x="28027" y="73250"/>
                </a:cubicBezTo>
                <a:cubicBezTo>
                  <a:pt x="29883" y="70361"/>
                  <a:pt x="32044" y="67344"/>
                  <a:pt x="34427" y="64266"/>
                </a:cubicBezTo>
                <a:cubicBezTo>
                  <a:pt x="35716" y="65822"/>
                  <a:pt x="37061" y="67383"/>
                  <a:pt x="38461" y="68938"/>
                </a:cubicBezTo>
                <a:cubicBezTo>
                  <a:pt x="38577" y="71022"/>
                  <a:pt x="38711" y="73083"/>
                  <a:pt x="38905" y="75094"/>
                </a:cubicBezTo>
                <a:moveTo>
                  <a:pt x="38461" y="51061"/>
                </a:moveTo>
                <a:cubicBezTo>
                  <a:pt x="37050" y="52627"/>
                  <a:pt x="35716" y="54200"/>
                  <a:pt x="34422" y="55772"/>
                </a:cubicBezTo>
                <a:cubicBezTo>
                  <a:pt x="32016" y="52672"/>
                  <a:pt x="29894" y="49655"/>
                  <a:pt x="28027" y="46750"/>
                </a:cubicBezTo>
                <a:cubicBezTo>
                  <a:pt x="31388" y="46016"/>
                  <a:pt x="35027" y="45394"/>
                  <a:pt x="38905" y="44911"/>
                </a:cubicBezTo>
                <a:cubicBezTo>
                  <a:pt x="38711" y="46916"/>
                  <a:pt x="38577" y="48977"/>
                  <a:pt x="38461" y="51061"/>
                </a:cubicBezTo>
                <a:moveTo>
                  <a:pt x="5455" y="60000"/>
                </a:moveTo>
                <a:cubicBezTo>
                  <a:pt x="5455" y="55266"/>
                  <a:pt x="12166" y="51005"/>
                  <a:pt x="22883" y="48022"/>
                </a:cubicBezTo>
                <a:cubicBezTo>
                  <a:pt x="25166" y="51900"/>
                  <a:pt x="27905" y="55927"/>
                  <a:pt x="31044" y="60027"/>
                </a:cubicBezTo>
                <a:cubicBezTo>
                  <a:pt x="27927" y="64094"/>
                  <a:pt x="25155" y="68122"/>
                  <a:pt x="22883" y="71977"/>
                </a:cubicBezTo>
                <a:cubicBezTo>
                  <a:pt x="12166" y="68994"/>
                  <a:pt x="5455" y="64733"/>
                  <a:pt x="5455" y="60000"/>
                </a:cubicBezTo>
                <a:moveTo>
                  <a:pt x="120000" y="60000"/>
                </a:moveTo>
                <a:cubicBezTo>
                  <a:pt x="120000" y="53466"/>
                  <a:pt x="112072" y="47616"/>
                  <a:pt x="99544" y="43627"/>
                </a:cubicBezTo>
                <a:cubicBezTo>
                  <a:pt x="105566" y="31944"/>
                  <a:pt x="107050" y="22194"/>
                  <a:pt x="102427" y="17572"/>
                </a:cubicBezTo>
                <a:cubicBezTo>
                  <a:pt x="97805" y="12955"/>
                  <a:pt x="88055" y="14433"/>
                  <a:pt x="76377" y="20455"/>
                </a:cubicBezTo>
                <a:cubicBezTo>
                  <a:pt x="72383" y="7927"/>
                  <a:pt x="66533" y="0"/>
                  <a:pt x="60000" y="0"/>
                </a:cubicBezTo>
                <a:cubicBezTo>
                  <a:pt x="53461" y="0"/>
                  <a:pt x="47616" y="7927"/>
                  <a:pt x="43622" y="20455"/>
                </a:cubicBezTo>
                <a:cubicBezTo>
                  <a:pt x="31944" y="14433"/>
                  <a:pt x="22194" y="12955"/>
                  <a:pt x="17572" y="17572"/>
                </a:cubicBezTo>
                <a:cubicBezTo>
                  <a:pt x="12950" y="22194"/>
                  <a:pt x="14433" y="31944"/>
                  <a:pt x="20455" y="43627"/>
                </a:cubicBezTo>
                <a:cubicBezTo>
                  <a:pt x="7922" y="47616"/>
                  <a:pt x="0" y="53466"/>
                  <a:pt x="0" y="60000"/>
                </a:cubicBezTo>
                <a:cubicBezTo>
                  <a:pt x="0" y="66533"/>
                  <a:pt x="7922" y="72383"/>
                  <a:pt x="20455" y="76377"/>
                </a:cubicBezTo>
                <a:cubicBezTo>
                  <a:pt x="14433" y="88061"/>
                  <a:pt x="12950" y="97805"/>
                  <a:pt x="17572" y="102427"/>
                </a:cubicBezTo>
                <a:cubicBezTo>
                  <a:pt x="22194" y="107044"/>
                  <a:pt x="31944" y="105566"/>
                  <a:pt x="43622" y="99544"/>
                </a:cubicBezTo>
                <a:cubicBezTo>
                  <a:pt x="47616" y="112072"/>
                  <a:pt x="53461" y="120000"/>
                  <a:pt x="60000" y="120000"/>
                </a:cubicBezTo>
                <a:cubicBezTo>
                  <a:pt x="66533" y="120000"/>
                  <a:pt x="72383" y="112072"/>
                  <a:pt x="76377" y="99544"/>
                </a:cubicBezTo>
                <a:cubicBezTo>
                  <a:pt x="88055" y="105566"/>
                  <a:pt x="97805" y="107044"/>
                  <a:pt x="102427" y="102427"/>
                </a:cubicBezTo>
                <a:cubicBezTo>
                  <a:pt x="107050" y="97805"/>
                  <a:pt x="105566" y="88061"/>
                  <a:pt x="99544" y="76377"/>
                </a:cubicBezTo>
                <a:cubicBezTo>
                  <a:pt x="112072" y="72383"/>
                  <a:pt x="120000" y="66533"/>
                  <a:pt x="120000" y="60000"/>
                </a:cubicBezTo>
                <a:moveTo>
                  <a:pt x="60000" y="54544"/>
                </a:move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2" name="Google Shape;12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9225" y="220950"/>
            <a:ext cx="1005724" cy="25772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3"/>
          <p:cNvSpPr txBox="1"/>
          <p:nvPr/>
        </p:nvSpPr>
        <p:spPr>
          <a:xfrm>
            <a:off x="1930150" y="1492150"/>
            <a:ext cx="6069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D85C6"/>
                </a:solidFill>
              </a:rPr>
              <a:t>Thank you!</a:t>
            </a:r>
            <a:endParaRPr sz="4800">
              <a:solidFill>
                <a:srgbClr val="3D85C6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6" name="Google Shape;12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7" name="Google Shape;12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2" name="Google Shape;13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SECTION_HEADER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2047599" y="3724300"/>
            <a:ext cx="1162800" cy="1285800"/>
          </a:xfrm>
          <a:custGeom>
            <a:rect b="b" l="l" r="r" t="t"/>
            <a:pathLst>
              <a:path extrusionOk="0" h="120000" w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-1" y="2324126"/>
            <a:ext cx="2601000" cy="2457900"/>
          </a:xfrm>
          <a:custGeom>
            <a:rect b="b" l="l" r="r" t="t"/>
            <a:pathLst>
              <a:path extrusionOk="0" h="120000" w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7838799" y="1114450"/>
            <a:ext cx="1162800" cy="1285800"/>
          </a:xfrm>
          <a:custGeom>
            <a:rect b="b" l="l" r="r" t="t"/>
            <a:pathLst>
              <a:path extrusionOk="0" h="120000" w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5730850" y="3786642"/>
            <a:ext cx="558600" cy="558600"/>
          </a:xfrm>
          <a:custGeom>
            <a:rect b="b" l="l" r="r" t="t"/>
            <a:pathLst>
              <a:path extrusionOk="0" h="120000" w="120000">
                <a:moveTo>
                  <a:pt x="97116" y="71977"/>
                </a:moveTo>
                <a:cubicBezTo>
                  <a:pt x="94833" y="68100"/>
                  <a:pt x="92088" y="64072"/>
                  <a:pt x="88950" y="59972"/>
                </a:cubicBezTo>
                <a:cubicBezTo>
                  <a:pt x="92072" y="55905"/>
                  <a:pt x="94844" y="51883"/>
                  <a:pt x="97116" y="48022"/>
                </a:cubicBezTo>
                <a:cubicBezTo>
                  <a:pt x="107833" y="51005"/>
                  <a:pt x="114544" y="55266"/>
                  <a:pt x="114544" y="60000"/>
                </a:cubicBezTo>
                <a:cubicBezTo>
                  <a:pt x="114544" y="64733"/>
                  <a:pt x="107833" y="68994"/>
                  <a:pt x="97116" y="71977"/>
                </a:cubicBezTo>
                <a:moveTo>
                  <a:pt x="98566" y="98572"/>
                </a:moveTo>
                <a:cubicBezTo>
                  <a:pt x="95222" y="101916"/>
                  <a:pt x="87444" y="100155"/>
                  <a:pt x="77755" y="94694"/>
                </a:cubicBezTo>
                <a:cubicBezTo>
                  <a:pt x="78877" y="90338"/>
                  <a:pt x="79805" y="85588"/>
                  <a:pt x="80483" y="80488"/>
                </a:cubicBezTo>
                <a:cubicBezTo>
                  <a:pt x="85583" y="79811"/>
                  <a:pt x="90338" y="78877"/>
                  <a:pt x="94688" y="77755"/>
                </a:cubicBezTo>
                <a:cubicBezTo>
                  <a:pt x="100155" y="87444"/>
                  <a:pt x="101916" y="95222"/>
                  <a:pt x="98566" y="98572"/>
                </a:cubicBezTo>
                <a:moveTo>
                  <a:pt x="85577" y="64227"/>
                </a:moveTo>
                <a:cubicBezTo>
                  <a:pt x="87983" y="67327"/>
                  <a:pt x="90105" y="70344"/>
                  <a:pt x="91966" y="73250"/>
                </a:cubicBezTo>
                <a:cubicBezTo>
                  <a:pt x="88611" y="73983"/>
                  <a:pt x="84972" y="74605"/>
                  <a:pt x="81094" y="75094"/>
                </a:cubicBezTo>
                <a:cubicBezTo>
                  <a:pt x="81283" y="73083"/>
                  <a:pt x="81416" y="71022"/>
                  <a:pt x="81538" y="68938"/>
                </a:cubicBezTo>
                <a:cubicBezTo>
                  <a:pt x="82944" y="67372"/>
                  <a:pt x="84277" y="65800"/>
                  <a:pt x="85577" y="64227"/>
                </a:cubicBezTo>
                <a:moveTo>
                  <a:pt x="85566" y="55733"/>
                </a:moveTo>
                <a:cubicBezTo>
                  <a:pt x="84277" y="54177"/>
                  <a:pt x="82933" y="52616"/>
                  <a:pt x="81538" y="51061"/>
                </a:cubicBezTo>
                <a:cubicBezTo>
                  <a:pt x="81416" y="48983"/>
                  <a:pt x="81283" y="46916"/>
                  <a:pt x="81094" y="44911"/>
                </a:cubicBezTo>
                <a:cubicBezTo>
                  <a:pt x="84972" y="45394"/>
                  <a:pt x="88611" y="46016"/>
                  <a:pt x="91966" y="46750"/>
                </a:cubicBezTo>
                <a:cubicBezTo>
                  <a:pt x="90116" y="49638"/>
                  <a:pt x="87955" y="52655"/>
                  <a:pt x="85566" y="55733"/>
                </a:cubicBezTo>
                <a:moveTo>
                  <a:pt x="98566" y="21427"/>
                </a:moveTo>
                <a:cubicBezTo>
                  <a:pt x="101916" y="24777"/>
                  <a:pt x="100155" y="32555"/>
                  <a:pt x="94688" y="42244"/>
                </a:cubicBezTo>
                <a:cubicBezTo>
                  <a:pt x="90338" y="41122"/>
                  <a:pt x="85583" y="40188"/>
                  <a:pt x="80483" y="39511"/>
                </a:cubicBezTo>
                <a:cubicBezTo>
                  <a:pt x="79805" y="34411"/>
                  <a:pt x="78877" y="29661"/>
                  <a:pt x="77755" y="25305"/>
                </a:cubicBezTo>
                <a:cubicBezTo>
                  <a:pt x="87444" y="19844"/>
                  <a:pt x="95222" y="18083"/>
                  <a:pt x="98566" y="21427"/>
                </a:cubicBezTo>
                <a:moveTo>
                  <a:pt x="76211" y="66733"/>
                </a:moveTo>
                <a:cubicBezTo>
                  <a:pt x="74711" y="68350"/>
                  <a:pt x="73177" y="69961"/>
                  <a:pt x="71566" y="71572"/>
                </a:cubicBezTo>
                <a:cubicBezTo>
                  <a:pt x="69961" y="73177"/>
                  <a:pt x="68350" y="74716"/>
                  <a:pt x="66733" y="76216"/>
                </a:cubicBezTo>
                <a:cubicBezTo>
                  <a:pt x="64522" y="76294"/>
                  <a:pt x="62288" y="76361"/>
                  <a:pt x="60000" y="76361"/>
                </a:cubicBezTo>
                <a:cubicBezTo>
                  <a:pt x="57705" y="76361"/>
                  <a:pt x="55472" y="76294"/>
                  <a:pt x="53261" y="76216"/>
                </a:cubicBezTo>
                <a:cubicBezTo>
                  <a:pt x="51650" y="74716"/>
                  <a:pt x="50033" y="73177"/>
                  <a:pt x="48427" y="71572"/>
                </a:cubicBezTo>
                <a:cubicBezTo>
                  <a:pt x="46822" y="69961"/>
                  <a:pt x="45288" y="68350"/>
                  <a:pt x="43783" y="66733"/>
                </a:cubicBezTo>
                <a:cubicBezTo>
                  <a:pt x="43700" y="64522"/>
                  <a:pt x="43638" y="62288"/>
                  <a:pt x="43638" y="60000"/>
                </a:cubicBezTo>
                <a:cubicBezTo>
                  <a:pt x="43638" y="57711"/>
                  <a:pt x="43700" y="55477"/>
                  <a:pt x="43783" y="53261"/>
                </a:cubicBezTo>
                <a:cubicBezTo>
                  <a:pt x="45288" y="51650"/>
                  <a:pt x="46822" y="50038"/>
                  <a:pt x="48427" y="48427"/>
                </a:cubicBezTo>
                <a:cubicBezTo>
                  <a:pt x="50033" y="46822"/>
                  <a:pt x="51650" y="45283"/>
                  <a:pt x="53261" y="43783"/>
                </a:cubicBezTo>
                <a:cubicBezTo>
                  <a:pt x="55472" y="43705"/>
                  <a:pt x="57705" y="43638"/>
                  <a:pt x="60000" y="43638"/>
                </a:cubicBezTo>
                <a:cubicBezTo>
                  <a:pt x="62288" y="43638"/>
                  <a:pt x="64522" y="43705"/>
                  <a:pt x="66733" y="43783"/>
                </a:cubicBezTo>
                <a:cubicBezTo>
                  <a:pt x="68350" y="45283"/>
                  <a:pt x="69961" y="46822"/>
                  <a:pt x="71566" y="48427"/>
                </a:cubicBezTo>
                <a:cubicBezTo>
                  <a:pt x="73177" y="50038"/>
                  <a:pt x="74711" y="51650"/>
                  <a:pt x="76211" y="53261"/>
                </a:cubicBezTo>
                <a:cubicBezTo>
                  <a:pt x="76294" y="55477"/>
                  <a:pt x="76361" y="57711"/>
                  <a:pt x="76361" y="60000"/>
                </a:cubicBezTo>
                <a:cubicBezTo>
                  <a:pt x="76361" y="62288"/>
                  <a:pt x="76294" y="64522"/>
                  <a:pt x="76211" y="66733"/>
                </a:cubicBezTo>
                <a:moveTo>
                  <a:pt x="73250" y="91972"/>
                </a:moveTo>
                <a:cubicBezTo>
                  <a:pt x="70344" y="90105"/>
                  <a:pt x="67333" y="87983"/>
                  <a:pt x="64227" y="85577"/>
                </a:cubicBezTo>
                <a:cubicBezTo>
                  <a:pt x="65800" y="84277"/>
                  <a:pt x="67372" y="82950"/>
                  <a:pt x="68938" y="81538"/>
                </a:cubicBezTo>
                <a:cubicBezTo>
                  <a:pt x="71016" y="81416"/>
                  <a:pt x="73083" y="81283"/>
                  <a:pt x="75094" y="81094"/>
                </a:cubicBezTo>
                <a:cubicBezTo>
                  <a:pt x="74605" y="84972"/>
                  <a:pt x="73977" y="88611"/>
                  <a:pt x="73250" y="91972"/>
                </a:cubicBezTo>
                <a:moveTo>
                  <a:pt x="60000" y="114544"/>
                </a:moveTo>
                <a:cubicBezTo>
                  <a:pt x="55266" y="114544"/>
                  <a:pt x="51005" y="107833"/>
                  <a:pt x="48016" y="97116"/>
                </a:cubicBezTo>
                <a:cubicBezTo>
                  <a:pt x="51883" y="94844"/>
                  <a:pt x="55900" y="92072"/>
                  <a:pt x="59972" y="88950"/>
                </a:cubicBezTo>
                <a:cubicBezTo>
                  <a:pt x="64066" y="92088"/>
                  <a:pt x="68100" y="94833"/>
                  <a:pt x="71983" y="97116"/>
                </a:cubicBezTo>
                <a:cubicBezTo>
                  <a:pt x="68994" y="107833"/>
                  <a:pt x="64733" y="114544"/>
                  <a:pt x="60000" y="114544"/>
                </a:cubicBezTo>
                <a:moveTo>
                  <a:pt x="44905" y="81094"/>
                </a:moveTo>
                <a:cubicBezTo>
                  <a:pt x="46916" y="81283"/>
                  <a:pt x="48977" y="81416"/>
                  <a:pt x="51055" y="81538"/>
                </a:cubicBezTo>
                <a:cubicBezTo>
                  <a:pt x="52616" y="82938"/>
                  <a:pt x="54172" y="84277"/>
                  <a:pt x="55733" y="85572"/>
                </a:cubicBezTo>
                <a:cubicBezTo>
                  <a:pt x="52655" y="87955"/>
                  <a:pt x="49638" y="90116"/>
                  <a:pt x="46750" y="91972"/>
                </a:cubicBezTo>
                <a:cubicBezTo>
                  <a:pt x="46016" y="88611"/>
                  <a:pt x="45394" y="84972"/>
                  <a:pt x="44905" y="81094"/>
                </a:cubicBezTo>
                <a:moveTo>
                  <a:pt x="46750" y="28027"/>
                </a:moveTo>
                <a:cubicBezTo>
                  <a:pt x="49655" y="29894"/>
                  <a:pt x="52666" y="32011"/>
                  <a:pt x="55766" y="34422"/>
                </a:cubicBezTo>
                <a:cubicBezTo>
                  <a:pt x="54200" y="35722"/>
                  <a:pt x="52627" y="37055"/>
                  <a:pt x="51055" y="38466"/>
                </a:cubicBezTo>
                <a:cubicBezTo>
                  <a:pt x="48977" y="38583"/>
                  <a:pt x="46916" y="38716"/>
                  <a:pt x="44905" y="38905"/>
                </a:cubicBezTo>
                <a:cubicBezTo>
                  <a:pt x="45394" y="35027"/>
                  <a:pt x="46016" y="31388"/>
                  <a:pt x="46750" y="28027"/>
                </a:cubicBezTo>
                <a:moveTo>
                  <a:pt x="60000" y="5455"/>
                </a:moveTo>
                <a:cubicBezTo>
                  <a:pt x="64733" y="5455"/>
                  <a:pt x="68994" y="12172"/>
                  <a:pt x="71983" y="22883"/>
                </a:cubicBezTo>
                <a:cubicBezTo>
                  <a:pt x="68116" y="25155"/>
                  <a:pt x="64094" y="27927"/>
                  <a:pt x="60022" y="31050"/>
                </a:cubicBezTo>
                <a:cubicBezTo>
                  <a:pt x="55927" y="27911"/>
                  <a:pt x="51894" y="25166"/>
                  <a:pt x="48016" y="22883"/>
                </a:cubicBezTo>
                <a:cubicBezTo>
                  <a:pt x="51005" y="12172"/>
                  <a:pt x="55266" y="5455"/>
                  <a:pt x="60000" y="5455"/>
                </a:cubicBezTo>
                <a:moveTo>
                  <a:pt x="75094" y="38905"/>
                </a:moveTo>
                <a:cubicBezTo>
                  <a:pt x="73083" y="38716"/>
                  <a:pt x="71016" y="38583"/>
                  <a:pt x="68938" y="38466"/>
                </a:cubicBezTo>
                <a:cubicBezTo>
                  <a:pt x="67383" y="37061"/>
                  <a:pt x="65822" y="35722"/>
                  <a:pt x="64266" y="34433"/>
                </a:cubicBezTo>
                <a:cubicBezTo>
                  <a:pt x="67344" y="32044"/>
                  <a:pt x="70361" y="29883"/>
                  <a:pt x="73250" y="28027"/>
                </a:cubicBezTo>
                <a:cubicBezTo>
                  <a:pt x="73977" y="31388"/>
                  <a:pt x="74605" y="35027"/>
                  <a:pt x="75094" y="38905"/>
                </a:cubicBezTo>
                <a:moveTo>
                  <a:pt x="39511" y="39511"/>
                </a:moveTo>
                <a:cubicBezTo>
                  <a:pt x="34411" y="40188"/>
                  <a:pt x="29661" y="41122"/>
                  <a:pt x="25305" y="42244"/>
                </a:cubicBezTo>
                <a:cubicBezTo>
                  <a:pt x="19844" y="32555"/>
                  <a:pt x="18083" y="24777"/>
                  <a:pt x="21433" y="21427"/>
                </a:cubicBezTo>
                <a:cubicBezTo>
                  <a:pt x="24777" y="18083"/>
                  <a:pt x="32555" y="19844"/>
                  <a:pt x="42244" y="25305"/>
                </a:cubicBezTo>
                <a:cubicBezTo>
                  <a:pt x="41122" y="29661"/>
                  <a:pt x="40188" y="34411"/>
                  <a:pt x="39511" y="39511"/>
                </a:cubicBezTo>
                <a:moveTo>
                  <a:pt x="21433" y="98572"/>
                </a:moveTo>
                <a:cubicBezTo>
                  <a:pt x="18083" y="95222"/>
                  <a:pt x="19844" y="87444"/>
                  <a:pt x="25305" y="77755"/>
                </a:cubicBezTo>
                <a:cubicBezTo>
                  <a:pt x="29661" y="78877"/>
                  <a:pt x="34411" y="79811"/>
                  <a:pt x="39511" y="80488"/>
                </a:cubicBezTo>
                <a:cubicBezTo>
                  <a:pt x="40188" y="85588"/>
                  <a:pt x="41122" y="90338"/>
                  <a:pt x="42244" y="94694"/>
                </a:cubicBezTo>
                <a:cubicBezTo>
                  <a:pt x="32555" y="100155"/>
                  <a:pt x="24777" y="101916"/>
                  <a:pt x="21433" y="98572"/>
                </a:cubicBezTo>
                <a:moveTo>
                  <a:pt x="38905" y="75094"/>
                </a:moveTo>
                <a:cubicBezTo>
                  <a:pt x="35027" y="74605"/>
                  <a:pt x="31388" y="73983"/>
                  <a:pt x="28027" y="73250"/>
                </a:cubicBezTo>
                <a:cubicBezTo>
                  <a:pt x="29883" y="70361"/>
                  <a:pt x="32044" y="67344"/>
                  <a:pt x="34427" y="64266"/>
                </a:cubicBezTo>
                <a:cubicBezTo>
                  <a:pt x="35716" y="65822"/>
                  <a:pt x="37061" y="67383"/>
                  <a:pt x="38461" y="68938"/>
                </a:cubicBezTo>
                <a:cubicBezTo>
                  <a:pt x="38577" y="71022"/>
                  <a:pt x="38711" y="73083"/>
                  <a:pt x="38905" y="75094"/>
                </a:cubicBezTo>
                <a:moveTo>
                  <a:pt x="38461" y="51061"/>
                </a:moveTo>
                <a:cubicBezTo>
                  <a:pt x="37050" y="52627"/>
                  <a:pt x="35716" y="54200"/>
                  <a:pt x="34422" y="55772"/>
                </a:cubicBezTo>
                <a:cubicBezTo>
                  <a:pt x="32016" y="52672"/>
                  <a:pt x="29894" y="49655"/>
                  <a:pt x="28027" y="46750"/>
                </a:cubicBezTo>
                <a:cubicBezTo>
                  <a:pt x="31388" y="46016"/>
                  <a:pt x="35027" y="45394"/>
                  <a:pt x="38905" y="44911"/>
                </a:cubicBezTo>
                <a:cubicBezTo>
                  <a:pt x="38711" y="46916"/>
                  <a:pt x="38577" y="48977"/>
                  <a:pt x="38461" y="51061"/>
                </a:cubicBezTo>
                <a:moveTo>
                  <a:pt x="5455" y="60000"/>
                </a:moveTo>
                <a:cubicBezTo>
                  <a:pt x="5455" y="55266"/>
                  <a:pt x="12166" y="51005"/>
                  <a:pt x="22883" y="48022"/>
                </a:cubicBezTo>
                <a:cubicBezTo>
                  <a:pt x="25166" y="51900"/>
                  <a:pt x="27905" y="55927"/>
                  <a:pt x="31044" y="60027"/>
                </a:cubicBezTo>
                <a:cubicBezTo>
                  <a:pt x="27927" y="64094"/>
                  <a:pt x="25155" y="68122"/>
                  <a:pt x="22883" y="71977"/>
                </a:cubicBezTo>
                <a:cubicBezTo>
                  <a:pt x="12166" y="68994"/>
                  <a:pt x="5455" y="64733"/>
                  <a:pt x="5455" y="60000"/>
                </a:cubicBezTo>
                <a:moveTo>
                  <a:pt x="120000" y="60000"/>
                </a:moveTo>
                <a:cubicBezTo>
                  <a:pt x="120000" y="53466"/>
                  <a:pt x="112072" y="47616"/>
                  <a:pt x="99544" y="43627"/>
                </a:cubicBezTo>
                <a:cubicBezTo>
                  <a:pt x="105566" y="31944"/>
                  <a:pt x="107050" y="22194"/>
                  <a:pt x="102427" y="17572"/>
                </a:cubicBezTo>
                <a:cubicBezTo>
                  <a:pt x="97805" y="12955"/>
                  <a:pt x="88055" y="14433"/>
                  <a:pt x="76377" y="20455"/>
                </a:cubicBezTo>
                <a:cubicBezTo>
                  <a:pt x="72383" y="7927"/>
                  <a:pt x="66533" y="0"/>
                  <a:pt x="60000" y="0"/>
                </a:cubicBezTo>
                <a:cubicBezTo>
                  <a:pt x="53461" y="0"/>
                  <a:pt x="47616" y="7927"/>
                  <a:pt x="43622" y="20455"/>
                </a:cubicBezTo>
                <a:cubicBezTo>
                  <a:pt x="31944" y="14433"/>
                  <a:pt x="22194" y="12955"/>
                  <a:pt x="17572" y="17572"/>
                </a:cubicBezTo>
                <a:cubicBezTo>
                  <a:pt x="12950" y="22194"/>
                  <a:pt x="14433" y="31944"/>
                  <a:pt x="20455" y="43627"/>
                </a:cubicBezTo>
                <a:cubicBezTo>
                  <a:pt x="7922" y="47616"/>
                  <a:pt x="0" y="53466"/>
                  <a:pt x="0" y="60000"/>
                </a:cubicBezTo>
                <a:cubicBezTo>
                  <a:pt x="0" y="66533"/>
                  <a:pt x="7922" y="72383"/>
                  <a:pt x="20455" y="76377"/>
                </a:cubicBezTo>
                <a:cubicBezTo>
                  <a:pt x="14433" y="88061"/>
                  <a:pt x="12950" y="97805"/>
                  <a:pt x="17572" y="102427"/>
                </a:cubicBezTo>
                <a:cubicBezTo>
                  <a:pt x="22194" y="107044"/>
                  <a:pt x="31944" y="105566"/>
                  <a:pt x="43622" y="99544"/>
                </a:cubicBezTo>
                <a:cubicBezTo>
                  <a:pt x="47616" y="112072"/>
                  <a:pt x="53461" y="120000"/>
                  <a:pt x="60000" y="120000"/>
                </a:cubicBezTo>
                <a:cubicBezTo>
                  <a:pt x="66533" y="120000"/>
                  <a:pt x="72383" y="112072"/>
                  <a:pt x="76377" y="99544"/>
                </a:cubicBezTo>
                <a:cubicBezTo>
                  <a:pt x="88055" y="105566"/>
                  <a:pt x="97805" y="107044"/>
                  <a:pt x="102427" y="102427"/>
                </a:cubicBezTo>
                <a:cubicBezTo>
                  <a:pt x="107050" y="97805"/>
                  <a:pt x="105566" y="88061"/>
                  <a:pt x="99544" y="76377"/>
                </a:cubicBezTo>
                <a:cubicBezTo>
                  <a:pt x="112072" y="72383"/>
                  <a:pt x="120000" y="66533"/>
                  <a:pt x="120000" y="60000"/>
                </a:cubicBezTo>
                <a:moveTo>
                  <a:pt x="60000" y="54544"/>
                </a:move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7361475" y="4329572"/>
            <a:ext cx="347100" cy="347100"/>
          </a:xfrm>
          <a:custGeom>
            <a:rect b="b" l="l" r="r" t="t"/>
            <a:pathLst>
              <a:path extrusionOk="0" h="120000" w="120000">
                <a:moveTo>
                  <a:pt x="97116" y="71977"/>
                </a:moveTo>
                <a:cubicBezTo>
                  <a:pt x="94833" y="68100"/>
                  <a:pt x="92088" y="64072"/>
                  <a:pt x="88950" y="59972"/>
                </a:cubicBezTo>
                <a:cubicBezTo>
                  <a:pt x="92072" y="55905"/>
                  <a:pt x="94844" y="51883"/>
                  <a:pt x="97116" y="48022"/>
                </a:cubicBezTo>
                <a:cubicBezTo>
                  <a:pt x="107833" y="51005"/>
                  <a:pt x="114544" y="55266"/>
                  <a:pt x="114544" y="60000"/>
                </a:cubicBezTo>
                <a:cubicBezTo>
                  <a:pt x="114544" y="64733"/>
                  <a:pt x="107833" y="68994"/>
                  <a:pt x="97116" y="71977"/>
                </a:cubicBezTo>
                <a:moveTo>
                  <a:pt x="98566" y="98572"/>
                </a:moveTo>
                <a:cubicBezTo>
                  <a:pt x="95222" y="101916"/>
                  <a:pt x="87444" y="100155"/>
                  <a:pt x="77755" y="94694"/>
                </a:cubicBezTo>
                <a:cubicBezTo>
                  <a:pt x="78877" y="90338"/>
                  <a:pt x="79805" y="85588"/>
                  <a:pt x="80483" y="80488"/>
                </a:cubicBezTo>
                <a:cubicBezTo>
                  <a:pt x="85583" y="79811"/>
                  <a:pt x="90338" y="78877"/>
                  <a:pt x="94688" y="77755"/>
                </a:cubicBezTo>
                <a:cubicBezTo>
                  <a:pt x="100155" y="87444"/>
                  <a:pt x="101916" y="95222"/>
                  <a:pt x="98566" y="98572"/>
                </a:cubicBezTo>
                <a:moveTo>
                  <a:pt x="85577" y="64227"/>
                </a:moveTo>
                <a:cubicBezTo>
                  <a:pt x="87983" y="67327"/>
                  <a:pt x="90105" y="70344"/>
                  <a:pt x="91966" y="73250"/>
                </a:cubicBezTo>
                <a:cubicBezTo>
                  <a:pt x="88611" y="73983"/>
                  <a:pt x="84972" y="74605"/>
                  <a:pt x="81094" y="75094"/>
                </a:cubicBezTo>
                <a:cubicBezTo>
                  <a:pt x="81283" y="73083"/>
                  <a:pt x="81416" y="71022"/>
                  <a:pt x="81538" y="68938"/>
                </a:cubicBezTo>
                <a:cubicBezTo>
                  <a:pt x="82944" y="67372"/>
                  <a:pt x="84277" y="65800"/>
                  <a:pt x="85577" y="64227"/>
                </a:cubicBezTo>
                <a:moveTo>
                  <a:pt x="85566" y="55733"/>
                </a:moveTo>
                <a:cubicBezTo>
                  <a:pt x="84277" y="54177"/>
                  <a:pt x="82933" y="52616"/>
                  <a:pt x="81538" y="51061"/>
                </a:cubicBezTo>
                <a:cubicBezTo>
                  <a:pt x="81416" y="48983"/>
                  <a:pt x="81283" y="46916"/>
                  <a:pt x="81094" y="44911"/>
                </a:cubicBezTo>
                <a:cubicBezTo>
                  <a:pt x="84972" y="45394"/>
                  <a:pt x="88611" y="46016"/>
                  <a:pt x="91966" y="46750"/>
                </a:cubicBezTo>
                <a:cubicBezTo>
                  <a:pt x="90116" y="49638"/>
                  <a:pt x="87955" y="52655"/>
                  <a:pt x="85566" y="55733"/>
                </a:cubicBezTo>
                <a:moveTo>
                  <a:pt x="98566" y="21427"/>
                </a:moveTo>
                <a:cubicBezTo>
                  <a:pt x="101916" y="24777"/>
                  <a:pt x="100155" y="32555"/>
                  <a:pt x="94688" y="42244"/>
                </a:cubicBezTo>
                <a:cubicBezTo>
                  <a:pt x="90338" y="41122"/>
                  <a:pt x="85583" y="40188"/>
                  <a:pt x="80483" y="39511"/>
                </a:cubicBezTo>
                <a:cubicBezTo>
                  <a:pt x="79805" y="34411"/>
                  <a:pt x="78877" y="29661"/>
                  <a:pt x="77755" y="25305"/>
                </a:cubicBezTo>
                <a:cubicBezTo>
                  <a:pt x="87444" y="19844"/>
                  <a:pt x="95222" y="18083"/>
                  <a:pt x="98566" y="21427"/>
                </a:cubicBezTo>
                <a:moveTo>
                  <a:pt x="76211" y="66733"/>
                </a:moveTo>
                <a:cubicBezTo>
                  <a:pt x="74711" y="68350"/>
                  <a:pt x="73177" y="69961"/>
                  <a:pt x="71566" y="71572"/>
                </a:cubicBezTo>
                <a:cubicBezTo>
                  <a:pt x="69961" y="73177"/>
                  <a:pt x="68350" y="74716"/>
                  <a:pt x="66733" y="76216"/>
                </a:cubicBezTo>
                <a:cubicBezTo>
                  <a:pt x="64522" y="76294"/>
                  <a:pt x="62288" y="76361"/>
                  <a:pt x="60000" y="76361"/>
                </a:cubicBezTo>
                <a:cubicBezTo>
                  <a:pt x="57705" y="76361"/>
                  <a:pt x="55472" y="76294"/>
                  <a:pt x="53261" y="76216"/>
                </a:cubicBezTo>
                <a:cubicBezTo>
                  <a:pt x="51650" y="74716"/>
                  <a:pt x="50033" y="73177"/>
                  <a:pt x="48427" y="71572"/>
                </a:cubicBezTo>
                <a:cubicBezTo>
                  <a:pt x="46822" y="69961"/>
                  <a:pt x="45288" y="68350"/>
                  <a:pt x="43783" y="66733"/>
                </a:cubicBezTo>
                <a:cubicBezTo>
                  <a:pt x="43700" y="64522"/>
                  <a:pt x="43638" y="62288"/>
                  <a:pt x="43638" y="60000"/>
                </a:cubicBezTo>
                <a:cubicBezTo>
                  <a:pt x="43638" y="57711"/>
                  <a:pt x="43700" y="55477"/>
                  <a:pt x="43783" y="53261"/>
                </a:cubicBezTo>
                <a:cubicBezTo>
                  <a:pt x="45288" y="51650"/>
                  <a:pt x="46822" y="50038"/>
                  <a:pt x="48427" y="48427"/>
                </a:cubicBezTo>
                <a:cubicBezTo>
                  <a:pt x="50033" y="46822"/>
                  <a:pt x="51650" y="45283"/>
                  <a:pt x="53261" y="43783"/>
                </a:cubicBezTo>
                <a:cubicBezTo>
                  <a:pt x="55472" y="43705"/>
                  <a:pt x="57705" y="43638"/>
                  <a:pt x="60000" y="43638"/>
                </a:cubicBezTo>
                <a:cubicBezTo>
                  <a:pt x="62288" y="43638"/>
                  <a:pt x="64522" y="43705"/>
                  <a:pt x="66733" y="43783"/>
                </a:cubicBezTo>
                <a:cubicBezTo>
                  <a:pt x="68350" y="45283"/>
                  <a:pt x="69961" y="46822"/>
                  <a:pt x="71566" y="48427"/>
                </a:cubicBezTo>
                <a:cubicBezTo>
                  <a:pt x="73177" y="50038"/>
                  <a:pt x="74711" y="51650"/>
                  <a:pt x="76211" y="53261"/>
                </a:cubicBezTo>
                <a:cubicBezTo>
                  <a:pt x="76294" y="55477"/>
                  <a:pt x="76361" y="57711"/>
                  <a:pt x="76361" y="60000"/>
                </a:cubicBezTo>
                <a:cubicBezTo>
                  <a:pt x="76361" y="62288"/>
                  <a:pt x="76294" y="64522"/>
                  <a:pt x="76211" y="66733"/>
                </a:cubicBezTo>
                <a:moveTo>
                  <a:pt x="73250" y="91972"/>
                </a:moveTo>
                <a:cubicBezTo>
                  <a:pt x="70344" y="90105"/>
                  <a:pt x="67333" y="87983"/>
                  <a:pt x="64227" y="85577"/>
                </a:cubicBezTo>
                <a:cubicBezTo>
                  <a:pt x="65800" y="84277"/>
                  <a:pt x="67372" y="82950"/>
                  <a:pt x="68938" y="81538"/>
                </a:cubicBezTo>
                <a:cubicBezTo>
                  <a:pt x="71016" y="81416"/>
                  <a:pt x="73083" y="81283"/>
                  <a:pt x="75094" y="81094"/>
                </a:cubicBezTo>
                <a:cubicBezTo>
                  <a:pt x="74605" y="84972"/>
                  <a:pt x="73977" y="88611"/>
                  <a:pt x="73250" y="91972"/>
                </a:cubicBezTo>
                <a:moveTo>
                  <a:pt x="60000" y="114544"/>
                </a:moveTo>
                <a:cubicBezTo>
                  <a:pt x="55266" y="114544"/>
                  <a:pt x="51005" y="107833"/>
                  <a:pt x="48016" y="97116"/>
                </a:cubicBezTo>
                <a:cubicBezTo>
                  <a:pt x="51883" y="94844"/>
                  <a:pt x="55900" y="92072"/>
                  <a:pt x="59972" y="88950"/>
                </a:cubicBezTo>
                <a:cubicBezTo>
                  <a:pt x="64066" y="92088"/>
                  <a:pt x="68100" y="94833"/>
                  <a:pt x="71983" y="97116"/>
                </a:cubicBezTo>
                <a:cubicBezTo>
                  <a:pt x="68994" y="107833"/>
                  <a:pt x="64733" y="114544"/>
                  <a:pt x="60000" y="114544"/>
                </a:cubicBezTo>
                <a:moveTo>
                  <a:pt x="44905" y="81094"/>
                </a:moveTo>
                <a:cubicBezTo>
                  <a:pt x="46916" y="81283"/>
                  <a:pt x="48977" y="81416"/>
                  <a:pt x="51055" y="81538"/>
                </a:cubicBezTo>
                <a:cubicBezTo>
                  <a:pt x="52616" y="82938"/>
                  <a:pt x="54172" y="84277"/>
                  <a:pt x="55733" y="85572"/>
                </a:cubicBezTo>
                <a:cubicBezTo>
                  <a:pt x="52655" y="87955"/>
                  <a:pt x="49638" y="90116"/>
                  <a:pt x="46750" y="91972"/>
                </a:cubicBezTo>
                <a:cubicBezTo>
                  <a:pt x="46016" y="88611"/>
                  <a:pt x="45394" y="84972"/>
                  <a:pt x="44905" y="81094"/>
                </a:cubicBezTo>
                <a:moveTo>
                  <a:pt x="46750" y="28027"/>
                </a:moveTo>
                <a:cubicBezTo>
                  <a:pt x="49655" y="29894"/>
                  <a:pt x="52666" y="32011"/>
                  <a:pt x="55766" y="34422"/>
                </a:cubicBezTo>
                <a:cubicBezTo>
                  <a:pt x="54200" y="35722"/>
                  <a:pt x="52627" y="37055"/>
                  <a:pt x="51055" y="38466"/>
                </a:cubicBezTo>
                <a:cubicBezTo>
                  <a:pt x="48977" y="38583"/>
                  <a:pt x="46916" y="38716"/>
                  <a:pt x="44905" y="38905"/>
                </a:cubicBezTo>
                <a:cubicBezTo>
                  <a:pt x="45394" y="35027"/>
                  <a:pt x="46016" y="31388"/>
                  <a:pt x="46750" y="28027"/>
                </a:cubicBezTo>
                <a:moveTo>
                  <a:pt x="60000" y="5455"/>
                </a:moveTo>
                <a:cubicBezTo>
                  <a:pt x="64733" y="5455"/>
                  <a:pt x="68994" y="12172"/>
                  <a:pt x="71983" y="22883"/>
                </a:cubicBezTo>
                <a:cubicBezTo>
                  <a:pt x="68116" y="25155"/>
                  <a:pt x="64094" y="27927"/>
                  <a:pt x="60022" y="31050"/>
                </a:cubicBezTo>
                <a:cubicBezTo>
                  <a:pt x="55927" y="27911"/>
                  <a:pt x="51894" y="25166"/>
                  <a:pt x="48016" y="22883"/>
                </a:cubicBezTo>
                <a:cubicBezTo>
                  <a:pt x="51005" y="12172"/>
                  <a:pt x="55266" y="5455"/>
                  <a:pt x="60000" y="5455"/>
                </a:cubicBezTo>
                <a:moveTo>
                  <a:pt x="75094" y="38905"/>
                </a:moveTo>
                <a:cubicBezTo>
                  <a:pt x="73083" y="38716"/>
                  <a:pt x="71016" y="38583"/>
                  <a:pt x="68938" y="38466"/>
                </a:cubicBezTo>
                <a:cubicBezTo>
                  <a:pt x="67383" y="37061"/>
                  <a:pt x="65822" y="35722"/>
                  <a:pt x="64266" y="34433"/>
                </a:cubicBezTo>
                <a:cubicBezTo>
                  <a:pt x="67344" y="32044"/>
                  <a:pt x="70361" y="29883"/>
                  <a:pt x="73250" y="28027"/>
                </a:cubicBezTo>
                <a:cubicBezTo>
                  <a:pt x="73977" y="31388"/>
                  <a:pt x="74605" y="35027"/>
                  <a:pt x="75094" y="38905"/>
                </a:cubicBezTo>
                <a:moveTo>
                  <a:pt x="39511" y="39511"/>
                </a:moveTo>
                <a:cubicBezTo>
                  <a:pt x="34411" y="40188"/>
                  <a:pt x="29661" y="41122"/>
                  <a:pt x="25305" y="42244"/>
                </a:cubicBezTo>
                <a:cubicBezTo>
                  <a:pt x="19844" y="32555"/>
                  <a:pt x="18083" y="24777"/>
                  <a:pt x="21433" y="21427"/>
                </a:cubicBezTo>
                <a:cubicBezTo>
                  <a:pt x="24777" y="18083"/>
                  <a:pt x="32555" y="19844"/>
                  <a:pt x="42244" y="25305"/>
                </a:cubicBezTo>
                <a:cubicBezTo>
                  <a:pt x="41122" y="29661"/>
                  <a:pt x="40188" y="34411"/>
                  <a:pt x="39511" y="39511"/>
                </a:cubicBezTo>
                <a:moveTo>
                  <a:pt x="21433" y="98572"/>
                </a:moveTo>
                <a:cubicBezTo>
                  <a:pt x="18083" y="95222"/>
                  <a:pt x="19844" y="87444"/>
                  <a:pt x="25305" y="77755"/>
                </a:cubicBezTo>
                <a:cubicBezTo>
                  <a:pt x="29661" y="78877"/>
                  <a:pt x="34411" y="79811"/>
                  <a:pt x="39511" y="80488"/>
                </a:cubicBezTo>
                <a:cubicBezTo>
                  <a:pt x="40188" y="85588"/>
                  <a:pt x="41122" y="90338"/>
                  <a:pt x="42244" y="94694"/>
                </a:cubicBezTo>
                <a:cubicBezTo>
                  <a:pt x="32555" y="100155"/>
                  <a:pt x="24777" y="101916"/>
                  <a:pt x="21433" y="98572"/>
                </a:cubicBezTo>
                <a:moveTo>
                  <a:pt x="38905" y="75094"/>
                </a:moveTo>
                <a:cubicBezTo>
                  <a:pt x="35027" y="74605"/>
                  <a:pt x="31388" y="73983"/>
                  <a:pt x="28027" y="73250"/>
                </a:cubicBezTo>
                <a:cubicBezTo>
                  <a:pt x="29883" y="70361"/>
                  <a:pt x="32044" y="67344"/>
                  <a:pt x="34427" y="64266"/>
                </a:cubicBezTo>
                <a:cubicBezTo>
                  <a:pt x="35716" y="65822"/>
                  <a:pt x="37061" y="67383"/>
                  <a:pt x="38461" y="68938"/>
                </a:cubicBezTo>
                <a:cubicBezTo>
                  <a:pt x="38577" y="71022"/>
                  <a:pt x="38711" y="73083"/>
                  <a:pt x="38905" y="75094"/>
                </a:cubicBezTo>
                <a:moveTo>
                  <a:pt x="38461" y="51061"/>
                </a:moveTo>
                <a:cubicBezTo>
                  <a:pt x="37050" y="52627"/>
                  <a:pt x="35716" y="54200"/>
                  <a:pt x="34422" y="55772"/>
                </a:cubicBezTo>
                <a:cubicBezTo>
                  <a:pt x="32016" y="52672"/>
                  <a:pt x="29894" y="49655"/>
                  <a:pt x="28027" y="46750"/>
                </a:cubicBezTo>
                <a:cubicBezTo>
                  <a:pt x="31388" y="46016"/>
                  <a:pt x="35027" y="45394"/>
                  <a:pt x="38905" y="44911"/>
                </a:cubicBezTo>
                <a:cubicBezTo>
                  <a:pt x="38711" y="46916"/>
                  <a:pt x="38577" y="48977"/>
                  <a:pt x="38461" y="51061"/>
                </a:cubicBezTo>
                <a:moveTo>
                  <a:pt x="5455" y="60000"/>
                </a:moveTo>
                <a:cubicBezTo>
                  <a:pt x="5455" y="55266"/>
                  <a:pt x="12166" y="51005"/>
                  <a:pt x="22883" y="48022"/>
                </a:cubicBezTo>
                <a:cubicBezTo>
                  <a:pt x="25166" y="51900"/>
                  <a:pt x="27905" y="55927"/>
                  <a:pt x="31044" y="60027"/>
                </a:cubicBezTo>
                <a:cubicBezTo>
                  <a:pt x="27927" y="64094"/>
                  <a:pt x="25155" y="68122"/>
                  <a:pt x="22883" y="71977"/>
                </a:cubicBezTo>
                <a:cubicBezTo>
                  <a:pt x="12166" y="68994"/>
                  <a:pt x="5455" y="64733"/>
                  <a:pt x="5455" y="60000"/>
                </a:cubicBezTo>
                <a:moveTo>
                  <a:pt x="120000" y="60000"/>
                </a:moveTo>
                <a:cubicBezTo>
                  <a:pt x="120000" y="53466"/>
                  <a:pt x="112072" y="47616"/>
                  <a:pt x="99544" y="43627"/>
                </a:cubicBezTo>
                <a:cubicBezTo>
                  <a:pt x="105566" y="31944"/>
                  <a:pt x="107050" y="22194"/>
                  <a:pt x="102427" y="17572"/>
                </a:cubicBezTo>
                <a:cubicBezTo>
                  <a:pt x="97805" y="12955"/>
                  <a:pt x="88055" y="14433"/>
                  <a:pt x="76377" y="20455"/>
                </a:cubicBezTo>
                <a:cubicBezTo>
                  <a:pt x="72383" y="7927"/>
                  <a:pt x="66533" y="0"/>
                  <a:pt x="60000" y="0"/>
                </a:cubicBezTo>
                <a:cubicBezTo>
                  <a:pt x="53461" y="0"/>
                  <a:pt x="47616" y="7927"/>
                  <a:pt x="43622" y="20455"/>
                </a:cubicBezTo>
                <a:cubicBezTo>
                  <a:pt x="31944" y="14433"/>
                  <a:pt x="22194" y="12955"/>
                  <a:pt x="17572" y="17572"/>
                </a:cubicBezTo>
                <a:cubicBezTo>
                  <a:pt x="12950" y="22194"/>
                  <a:pt x="14433" y="31944"/>
                  <a:pt x="20455" y="43627"/>
                </a:cubicBezTo>
                <a:cubicBezTo>
                  <a:pt x="7922" y="47616"/>
                  <a:pt x="0" y="53466"/>
                  <a:pt x="0" y="60000"/>
                </a:cubicBezTo>
                <a:cubicBezTo>
                  <a:pt x="0" y="66533"/>
                  <a:pt x="7922" y="72383"/>
                  <a:pt x="20455" y="76377"/>
                </a:cubicBezTo>
                <a:cubicBezTo>
                  <a:pt x="14433" y="88061"/>
                  <a:pt x="12950" y="97805"/>
                  <a:pt x="17572" y="102427"/>
                </a:cubicBezTo>
                <a:cubicBezTo>
                  <a:pt x="22194" y="107044"/>
                  <a:pt x="31944" y="105566"/>
                  <a:pt x="43622" y="99544"/>
                </a:cubicBezTo>
                <a:cubicBezTo>
                  <a:pt x="47616" y="112072"/>
                  <a:pt x="53461" y="120000"/>
                  <a:pt x="60000" y="120000"/>
                </a:cubicBezTo>
                <a:cubicBezTo>
                  <a:pt x="66533" y="120000"/>
                  <a:pt x="72383" y="112072"/>
                  <a:pt x="76377" y="99544"/>
                </a:cubicBezTo>
                <a:cubicBezTo>
                  <a:pt x="88055" y="105566"/>
                  <a:pt x="97805" y="107044"/>
                  <a:pt x="102427" y="102427"/>
                </a:cubicBezTo>
                <a:cubicBezTo>
                  <a:pt x="107050" y="97805"/>
                  <a:pt x="105566" y="88061"/>
                  <a:pt x="99544" y="76377"/>
                </a:cubicBezTo>
                <a:cubicBezTo>
                  <a:pt x="112072" y="72383"/>
                  <a:pt x="120000" y="66533"/>
                  <a:pt x="120000" y="60000"/>
                </a:cubicBezTo>
                <a:moveTo>
                  <a:pt x="60000" y="54544"/>
                </a:move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9225" y="220950"/>
            <a:ext cx="1005724" cy="25772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>
            <p:ph type="ctrTitle"/>
          </p:nvPr>
        </p:nvSpPr>
        <p:spPr>
          <a:xfrm>
            <a:off x="318600" y="1276775"/>
            <a:ext cx="8520600" cy="114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4800"/>
              <a:buNone/>
              <a:defRPr sz="4800">
                <a:solidFill>
                  <a:srgbClr val="3D85C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4800"/>
              <a:buNone/>
              <a:defRPr sz="4800">
                <a:solidFill>
                  <a:srgbClr val="3D85C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4800"/>
              <a:buNone/>
              <a:defRPr sz="4800">
                <a:solidFill>
                  <a:srgbClr val="3D85C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4800"/>
              <a:buNone/>
              <a:defRPr sz="4800">
                <a:solidFill>
                  <a:srgbClr val="3D85C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4800"/>
              <a:buNone/>
              <a:defRPr sz="4800">
                <a:solidFill>
                  <a:srgbClr val="3D85C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4800"/>
              <a:buNone/>
              <a:defRPr sz="4800">
                <a:solidFill>
                  <a:srgbClr val="3D85C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4800"/>
              <a:buNone/>
              <a:defRPr sz="4800">
                <a:solidFill>
                  <a:srgbClr val="3D85C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4800"/>
              <a:buNone/>
              <a:defRPr sz="4800">
                <a:solidFill>
                  <a:srgbClr val="3D85C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4800"/>
              <a:buNone/>
              <a:defRPr sz="4800">
                <a:solidFill>
                  <a:srgbClr val="3D85C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small">
  <p:cSld name="TITLE_1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151281" y="114200"/>
            <a:ext cx="5668800" cy="5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4"/>
          <p:cNvSpPr/>
          <p:nvPr/>
        </p:nvSpPr>
        <p:spPr>
          <a:xfrm flipH="1" rot="10800000">
            <a:off x="249125" y="546975"/>
            <a:ext cx="608100" cy="816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/>
          <p:nvPr/>
        </p:nvSpPr>
        <p:spPr>
          <a:xfrm flipH="1" rot="10800000">
            <a:off x="877775" y="546975"/>
            <a:ext cx="608100" cy="81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2047599" y="3724300"/>
            <a:ext cx="1162800" cy="1285800"/>
          </a:xfrm>
          <a:custGeom>
            <a:rect b="b" l="l" r="r" t="t"/>
            <a:pathLst>
              <a:path extrusionOk="0" h="120000" w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-1" y="2324126"/>
            <a:ext cx="2601000" cy="2457900"/>
          </a:xfrm>
          <a:custGeom>
            <a:rect b="b" l="l" r="r" t="t"/>
            <a:pathLst>
              <a:path extrusionOk="0" h="120000" w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5730850" y="3786642"/>
            <a:ext cx="558600" cy="558600"/>
          </a:xfrm>
          <a:custGeom>
            <a:rect b="b" l="l" r="r" t="t"/>
            <a:pathLst>
              <a:path extrusionOk="0" h="120000" w="120000">
                <a:moveTo>
                  <a:pt x="97116" y="71977"/>
                </a:moveTo>
                <a:cubicBezTo>
                  <a:pt x="94833" y="68100"/>
                  <a:pt x="92088" y="64072"/>
                  <a:pt x="88950" y="59972"/>
                </a:cubicBezTo>
                <a:cubicBezTo>
                  <a:pt x="92072" y="55905"/>
                  <a:pt x="94844" y="51883"/>
                  <a:pt x="97116" y="48022"/>
                </a:cubicBezTo>
                <a:cubicBezTo>
                  <a:pt x="107833" y="51005"/>
                  <a:pt x="114544" y="55266"/>
                  <a:pt x="114544" y="60000"/>
                </a:cubicBezTo>
                <a:cubicBezTo>
                  <a:pt x="114544" y="64733"/>
                  <a:pt x="107833" y="68994"/>
                  <a:pt x="97116" y="71977"/>
                </a:cubicBezTo>
                <a:moveTo>
                  <a:pt x="98566" y="98572"/>
                </a:moveTo>
                <a:cubicBezTo>
                  <a:pt x="95222" y="101916"/>
                  <a:pt x="87444" y="100155"/>
                  <a:pt x="77755" y="94694"/>
                </a:cubicBezTo>
                <a:cubicBezTo>
                  <a:pt x="78877" y="90338"/>
                  <a:pt x="79805" y="85588"/>
                  <a:pt x="80483" y="80488"/>
                </a:cubicBezTo>
                <a:cubicBezTo>
                  <a:pt x="85583" y="79811"/>
                  <a:pt x="90338" y="78877"/>
                  <a:pt x="94688" y="77755"/>
                </a:cubicBezTo>
                <a:cubicBezTo>
                  <a:pt x="100155" y="87444"/>
                  <a:pt x="101916" y="95222"/>
                  <a:pt x="98566" y="98572"/>
                </a:cubicBezTo>
                <a:moveTo>
                  <a:pt x="85577" y="64227"/>
                </a:moveTo>
                <a:cubicBezTo>
                  <a:pt x="87983" y="67327"/>
                  <a:pt x="90105" y="70344"/>
                  <a:pt x="91966" y="73250"/>
                </a:cubicBezTo>
                <a:cubicBezTo>
                  <a:pt x="88611" y="73983"/>
                  <a:pt x="84972" y="74605"/>
                  <a:pt x="81094" y="75094"/>
                </a:cubicBezTo>
                <a:cubicBezTo>
                  <a:pt x="81283" y="73083"/>
                  <a:pt x="81416" y="71022"/>
                  <a:pt x="81538" y="68938"/>
                </a:cubicBezTo>
                <a:cubicBezTo>
                  <a:pt x="82944" y="67372"/>
                  <a:pt x="84277" y="65800"/>
                  <a:pt x="85577" y="64227"/>
                </a:cubicBezTo>
                <a:moveTo>
                  <a:pt x="85566" y="55733"/>
                </a:moveTo>
                <a:cubicBezTo>
                  <a:pt x="84277" y="54177"/>
                  <a:pt x="82933" y="52616"/>
                  <a:pt x="81538" y="51061"/>
                </a:cubicBezTo>
                <a:cubicBezTo>
                  <a:pt x="81416" y="48983"/>
                  <a:pt x="81283" y="46916"/>
                  <a:pt x="81094" y="44911"/>
                </a:cubicBezTo>
                <a:cubicBezTo>
                  <a:pt x="84972" y="45394"/>
                  <a:pt x="88611" y="46016"/>
                  <a:pt x="91966" y="46750"/>
                </a:cubicBezTo>
                <a:cubicBezTo>
                  <a:pt x="90116" y="49638"/>
                  <a:pt x="87955" y="52655"/>
                  <a:pt x="85566" y="55733"/>
                </a:cubicBezTo>
                <a:moveTo>
                  <a:pt x="98566" y="21427"/>
                </a:moveTo>
                <a:cubicBezTo>
                  <a:pt x="101916" y="24777"/>
                  <a:pt x="100155" y="32555"/>
                  <a:pt x="94688" y="42244"/>
                </a:cubicBezTo>
                <a:cubicBezTo>
                  <a:pt x="90338" y="41122"/>
                  <a:pt x="85583" y="40188"/>
                  <a:pt x="80483" y="39511"/>
                </a:cubicBezTo>
                <a:cubicBezTo>
                  <a:pt x="79805" y="34411"/>
                  <a:pt x="78877" y="29661"/>
                  <a:pt x="77755" y="25305"/>
                </a:cubicBezTo>
                <a:cubicBezTo>
                  <a:pt x="87444" y="19844"/>
                  <a:pt x="95222" y="18083"/>
                  <a:pt x="98566" y="21427"/>
                </a:cubicBezTo>
                <a:moveTo>
                  <a:pt x="76211" y="66733"/>
                </a:moveTo>
                <a:cubicBezTo>
                  <a:pt x="74711" y="68350"/>
                  <a:pt x="73177" y="69961"/>
                  <a:pt x="71566" y="71572"/>
                </a:cubicBezTo>
                <a:cubicBezTo>
                  <a:pt x="69961" y="73177"/>
                  <a:pt x="68350" y="74716"/>
                  <a:pt x="66733" y="76216"/>
                </a:cubicBezTo>
                <a:cubicBezTo>
                  <a:pt x="64522" y="76294"/>
                  <a:pt x="62288" y="76361"/>
                  <a:pt x="60000" y="76361"/>
                </a:cubicBezTo>
                <a:cubicBezTo>
                  <a:pt x="57705" y="76361"/>
                  <a:pt x="55472" y="76294"/>
                  <a:pt x="53261" y="76216"/>
                </a:cubicBezTo>
                <a:cubicBezTo>
                  <a:pt x="51650" y="74716"/>
                  <a:pt x="50033" y="73177"/>
                  <a:pt x="48427" y="71572"/>
                </a:cubicBezTo>
                <a:cubicBezTo>
                  <a:pt x="46822" y="69961"/>
                  <a:pt x="45288" y="68350"/>
                  <a:pt x="43783" y="66733"/>
                </a:cubicBezTo>
                <a:cubicBezTo>
                  <a:pt x="43700" y="64522"/>
                  <a:pt x="43638" y="62288"/>
                  <a:pt x="43638" y="60000"/>
                </a:cubicBezTo>
                <a:cubicBezTo>
                  <a:pt x="43638" y="57711"/>
                  <a:pt x="43700" y="55477"/>
                  <a:pt x="43783" y="53261"/>
                </a:cubicBezTo>
                <a:cubicBezTo>
                  <a:pt x="45288" y="51650"/>
                  <a:pt x="46822" y="50038"/>
                  <a:pt x="48427" y="48427"/>
                </a:cubicBezTo>
                <a:cubicBezTo>
                  <a:pt x="50033" y="46822"/>
                  <a:pt x="51650" y="45283"/>
                  <a:pt x="53261" y="43783"/>
                </a:cubicBezTo>
                <a:cubicBezTo>
                  <a:pt x="55472" y="43705"/>
                  <a:pt x="57705" y="43638"/>
                  <a:pt x="60000" y="43638"/>
                </a:cubicBezTo>
                <a:cubicBezTo>
                  <a:pt x="62288" y="43638"/>
                  <a:pt x="64522" y="43705"/>
                  <a:pt x="66733" y="43783"/>
                </a:cubicBezTo>
                <a:cubicBezTo>
                  <a:pt x="68350" y="45283"/>
                  <a:pt x="69961" y="46822"/>
                  <a:pt x="71566" y="48427"/>
                </a:cubicBezTo>
                <a:cubicBezTo>
                  <a:pt x="73177" y="50038"/>
                  <a:pt x="74711" y="51650"/>
                  <a:pt x="76211" y="53261"/>
                </a:cubicBezTo>
                <a:cubicBezTo>
                  <a:pt x="76294" y="55477"/>
                  <a:pt x="76361" y="57711"/>
                  <a:pt x="76361" y="60000"/>
                </a:cubicBezTo>
                <a:cubicBezTo>
                  <a:pt x="76361" y="62288"/>
                  <a:pt x="76294" y="64522"/>
                  <a:pt x="76211" y="66733"/>
                </a:cubicBezTo>
                <a:moveTo>
                  <a:pt x="73250" y="91972"/>
                </a:moveTo>
                <a:cubicBezTo>
                  <a:pt x="70344" y="90105"/>
                  <a:pt x="67333" y="87983"/>
                  <a:pt x="64227" y="85577"/>
                </a:cubicBezTo>
                <a:cubicBezTo>
                  <a:pt x="65800" y="84277"/>
                  <a:pt x="67372" y="82950"/>
                  <a:pt x="68938" y="81538"/>
                </a:cubicBezTo>
                <a:cubicBezTo>
                  <a:pt x="71016" y="81416"/>
                  <a:pt x="73083" y="81283"/>
                  <a:pt x="75094" y="81094"/>
                </a:cubicBezTo>
                <a:cubicBezTo>
                  <a:pt x="74605" y="84972"/>
                  <a:pt x="73977" y="88611"/>
                  <a:pt x="73250" y="91972"/>
                </a:cubicBezTo>
                <a:moveTo>
                  <a:pt x="60000" y="114544"/>
                </a:moveTo>
                <a:cubicBezTo>
                  <a:pt x="55266" y="114544"/>
                  <a:pt x="51005" y="107833"/>
                  <a:pt x="48016" y="97116"/>
                </a:cubicBezTo>
                <a:cubicBezTo>
                  <a:pt x="51883" y="94844"/>
                  <a:pt x="55900" y="92072"/>
                  <a:pt x="59972" y="88950"/>
                </a:cubicBezTo>
                <a:cubicBezTo>
                  <a:pt x="64066" y="92088"/>
                  <a:pt x="68100" y="94833"/>
                  <a:pt x="71983" y="97116"/>
                </a:cubicBezTo>
                <a:cubicBezTo>
                  <a:pt x="68994" y="107833"/>
                  <a:pt x="64733" y="114544"/>
                  <a:pt x="60000" y="114544"/>
                </a:cubicBezTo>
                <a:moveTo>
                  <a:pt x="44905" y="81094"/>
                </a:moveTo>
                <a:cubicBezTo>
                  <a:pt x="46916" y="81283"/>
                  <a:pt x="48977" y="81416"/>
                  <a:pt x="51055" y="81538"/>
                </a:cubicBezTo>
                <a:cubicBezTo>
                  <a:pt x="52616" y="82938"/>
                  <a:pt x="54172" y="84277"/>
                  <a:pt x="55733" y="85572"/>
                </a:cubicBezTo>
                <a:cubicBezTo>
                  <a:pt x="52655" y="87955"/>
                  <a:pt x="49638" y="90116"/>
                  <a:pt x="46750" y="91972"/>
                </a:cubicBezTo>
                <a:cubicBezTo>
                  <a:pt x="46016" y="88611"/>
                  <a:pt x="45394" y="84972"/>
                  <a:pt x="44905" y="81094"/>
                </a:cubicBezTo>
                <a:moveTo>
                  <a:pt x="46750" y="28027"/>
                </a:moveTo>
                <a:cubicBezTo>
                  <a:pt x="49655" y="29894"/>
                  <a:pt x="52666" y="32011"/>
                  <a:pt x="55766" y="34422"/>
                </a:cubicBezTo>
                <a:cubicBezTo>
                  <a:pt x="54200" y="35722"/>
                  <a:pt x="52627" y="37055"/>
                  <a:pt x="51055" y="38466"/>
                </a:cubicBezTo>
                <a:cubicBezTo>
                  <a:pt x="48977" y="38583"/>
                  <a:pt x="46916" y="38716"/>
                  <a:pt x="44905" y="38905"/>
                </a:cubicBezTo>
                <a:cubicBezTo>
                  <a:pt x="45394" y="35027"/>
                  <a:pt x="46016" y="31388"/>
                  <a:pt x="46750" y="28027"/>
                </a:cubicBezTo>
                <a:moveTo>
                  <a:pt x="60000" y="5455"/>
                </a:moveTo>
                <a:cubicBezTo>
                  <a:pt x="64733" y="5455"/>
                  <a:pt x="68994" y="12172"/>
                  <a:pt x="71983" y="22883"/>
                </a:cubicBezTo>
                <a:cubicBezTo>
                  <a:pt x="68116" y="25155"/>
                  <a:pt x="64094" y="27927"/>
                  <a:pt x="60022" y="31050"/>
                </a:cubicBezTo>
                <a:cubicBezTo>
                  <a:pt x="55927" y="27911"/>
                  <a:pt x="51894" y="25166"/>
                  <a:pt x="48016" y="22883"/>
                </a:cubicBezTo>
                <a:cubicBezTo>
                  <a:pt x="51005" y="12172"/>
                  <a:pt x="55266" y="5455"/>
                  <a:pt x="60000" y="5455"/>
                </a:cubicBezTo>
                <a:moveTo>
                  <a:pt x="75094" y="38905"/>
                </a:moveTo>
                <a:cubicBezTo>
                  <a:pt x="73083" y="38716"/>
                  <a:pt x="71016" y="38583"/>
                  <a:pt x="68938" y="38466"/>
                </a:cubicBezTo>
                <a:cubicBezTo>
                  <a:pt x="67383" y="37061"/>
                  <a:pt x="65822" y="35722"/>
                  <a:pt x="64266" y="34433"/>
                </a:cubicBezTo>
                <a:cubicBezTo>
                  <a:pt x="67344" y="32044"/>
                  <a:pt x="70361" y="29883"/>
                  <a:pt x="73250" y="28027"/>
                </a:cubicBezTo>
                <a:cubicBezTo>
                  <a:pt x="73977" y="31388"/>
                  <a:pt x="74605" y="35027"/>
                  <a:pt x="75094" y="38905"/>
                </a:cubicBezTo>
                <a:moveTo>
                  <a:pt x="39511" y="39511"/>
                </a:moveTo>
                <a:cubicBezTo>
                  <a:pt x="34411" y="40188"/>
                  <a:pt x="29661" y="41122"/>
                  <a:pt x="25305" y="42244"/>
                </a:cubicBezTo>
                <a:cubicBezTo>
                  <a:pt x="19844" y="32555"/>
                  <a:pt x="18083" y="24777"/>
                  <a:pt x="21433" y="21427"/>
                </a:cubicBezTo>
                <a:cubicBezTo>
                  <a:pt x="24777" y="18083"/>
                  <a:pt x="32555" y="19844"/>
                  <a:pt x="42244" y="25305"/>
                </a:cubicBezTo>
                <a:cubicBezTo>
                  <a:pt x="41122" y="29661"/>
                  <a:pt x="40188" y="34411"/>
                  <a:pt x="39511" y="39511"/>
                </a:cubicBezTo>
                <a:moveTo>
                  <a:pt x="21433" y="98572"/>
                </a:moveTo>
                <a:cubicBezTo>
                  <a:pt x="18083" y="95222"/>
                  <a:pt x="19844" y="87444"/>
                  <a:pt x="25305" y="77755"/>
                </a:cubicBezTo>
                <a:cubicBezTo>
                  <a:pt x="29661" y="78877"/>
                  <a:pt x="34411" y="79811"/>
                  <a:pt x="39511" y="80488"/>
                </a:cubicBezTo>
                <a:cubicBezTo>
                  <a:pt x="40188" y="85588"/>
                  <a:pt x="41122" y="90338"/>
                  <a:pt x="42244" y="94694"/>
                </a:cubicBezTo>
                <a:cubicBezTo>
                  <a:pt x="32555" y="100155"/>
                  <a:pt x="24777" y="101916"/>
                  <a:pt x="21433" y="98572"/>
                </a:cubicBezTo>
                <a:moveTo>
                  <a:pt x="38905" y="75094"/>
                </a:moveTo>
                <a:cubicBezTo>
                  <a:pt x="35027" y="74605"/>
                  <a:pt x="31388" y="73983"/>
                  <a:pt x="28027" y="73250"/>
                </a:cubicBezTo>
                <a:cubicBezTo>
                  <a:pt x="29883" y="70361"/>
                  <a:pt x="32044" y="67344"/>
                  <a:pt x="34427" y="64266"/>
                </a:cubicBezTo>
                <a:cubicBezTo>
                  <a:pt x="35716" y="65822"/>
                  <a:pt x="37061" y="67383"/>
                  <a:pt x="38461" y="68938"/>
                </a:cubicBezTo>
                <a:cubicBezTo>
                  <a:pt x="38577" y="71022"/>
                  <a:pt x="38711" y="73083"/>
                  <a:pt x="38905" y="75094"/>
                </a:cubicBezTo>
                <a:moveTo>
                  <a:pt x="38461" y="51061"/>
                </a:moveTo>
                <a:cubicBezTo>
                  <a:pt x="37050" y="52627"/>
                  <a:pt x="35716" y="54200"/>
                  <a:pt x="34422" y="55772"/>
                </a:cubicBezTo>
                <a:cubicBezTo>
                  <a:pt x="32016" y="52672"/>
                  <a:pt x="29894" y="49655"/>
                  <a:pt x="28027" y="46750"/>
                </a:cubicBezTo>
                <a:cubicBezTo>
                  <a:pt x="31388" y="46016"/>
                  <a:pt x="35027" y="45394"/>
                  <a:pt x="38905" y="44911"/>
                </a:cubicBezTo>
                <a:cubicBezTo>
                  <a:pt x="38711" y="46916"/>
                  <a:pt x="38577" y="48977"/>
                  <a:pt x="38461" y="51061"/>
                </a:cubicBezTo>
                <a:moveTo>
                  <a:pt x="5455" y="60000"/>
                </a:moveTo>
                <a:cubicBezTo>
                  <a:pt x="5455" y="55266"/>
                  <a:pt x="12166" y="51005"/>
                  <a:pt x="22883" y="48022"/>
                </a:cubicBezTo>
                <a:cubicBezTo>
                  <a:pt x="25166" y="51900"/>
                  <a:pt x="27905" y="55927"/>
                  <a:pt x="31044" y="60027"/>
                </a:cubicBezTo>
                <a:cubicBezTo>
                  <a:pt x="27927" y="64094"/>
                  <a:pt x="25155" y="68122"/>
                  <a:pt x="22883" y="71977"/>
                </a:cubicBezTo>
                <a:cubicBezTo>
                  <a:pt x="12166" y="68994"/>
                  <a:pt x="5455" y="64733"/>
                  <a:pt x="5455" y="60000"/>
                </a:cubicBezTo>
                <a:moveTo>
                  <a:pt x="120000" y="60000"/>
                </a:moveTo>
                <a:cubicBezTo>
                  <a:pt x="120000" y="53466"/>
                  <a:pt x="112072" y="47616"/>
                  <a:pt x="99544" y="43627"/>
                </a:cubicBezTo>
                <a:cubicBezTo>
                  <a:pt x="105566" y="31944"/>
                  <a:pt x="107050" y="22194"/>
                  <a:pt x="102427" y="17572"/>
                </a:cubicBezTo>
                <a:cubicBezTo>
                  <a:pt x="97805" y="12955"/>
                  <a:pt x="88055" y="14433"/>
                  <a:pt x="76377" y="20455"/>
                </a:cubicBezTo>
                <a:cubicBezTo>
                  <a:pt x="72383" y="7927"/>
                  <a:pt x="66533" y="0"/>
                  <a:pt x="60000" y="0"/>
                </a:cubicBezTo>
                <a:cubicBezTo>
                  <a:pt x="53461" y="0"/>
                  <a:pt x="47616" y="7927"/>
                  <a:pt x="43622" y="20455"/>
                </a:cubicBezTo>
                <a:cubicBezTo>
                  <a:pt x="31944" y="14433"/>
                  <a:pt x="22194" y="12955"/>
                  <a:pt x="17572" y="17572"/>
                </a:cubicBezTo>
                <a:cubicBezTo>
                  <a:pt x="12950" y="22194"/>
                  <a:pt x="14433" y="31944"/>
                  <a:pt x="20455" y="43627"/>
                </a:cubicBezTo>
                <a:cubicBezTo>
                  <a:pt x="7922" y="47616"/>
                  <a:pt x="0" y="53466"/>
                  <a:pt x="0" y="60000"/>
                </a:cubicBezTo>
                <a:cubicBezTo>
                  <a:pt x="0" y="66533"/>
                  <a:pt x="7922" y="72383"/>
                  <a:pt x="20455" y="76377"/>
                </a:cubicBezTo>
                <a:cubicBezTo>
                  <a:pt x="14433" y="88061"/>
                  <a:pt x="12950" y="97805"/>
                  <a:pt x="17572" y="102427"/>
                </a:cubicBezTo>
                <a:cubicBezTo>
                  <a:pt x="22194" y="107044"/>
                  <a:pt x="31944" y="105566"/>
                  <a:pt x="43622" y="99544"/>
                </a:cubicBezTo>
                <a:cubicBezTo>
                  <a:pt x="47616" y="112072"/>
                  <a:pt x="53461" y="120000"/>
                  <a:pt x="60000" y="120000"/>
                </a:cubicBezTo>
                <a:cubicBezTo>
                  <a:pt x="66533" y="120000"/>
                  <a:pt x="72383" y="112072"/>
                  <a:pt x="76377" y="99544"/>
                </a:cubicBezTo>
                <a:cubicBezTo>
                  <a:pt x="88055" y="105566"/>
                  <a:pt x="97805" y="107044"/>
                  <a:pt x="102427" y="102427"/>
                </a:cubicBezTo>
                <a:cubicBezTo>
                  <a:pt x="107050" y="97805"/>
                  <a:pt x="105566" y="88061"/>
                  <a:pt x="99544" y="76377"/>
                </a:cubicBezTo>
                <a:cubicBezTo>
                  <a:pt x="112072" y="72383"/>
                  <a:pt x="120000" y="66533"/>
                  <a:pt x="120000" y="60000"/>
                </a:cubicBezTo>
                <a:moveTo>
                  <a:pt x="60000" y="54544"/>
                </a:move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7361475" y="4329572"/>
            <a:ext cx="347100" cy="347100"/>
          </a:xfrm>
          <a:custGeom>
            <a:rect b="b" l="l" r="r" t="t"/>
            <a:pathLst>
              <a:path extrusionOk="0" h="120000" w="120000">
                <a:moveTo>
                  <a:pt x="97116" y="71977"/>
                </a:moveTo>
                <a:cubicBezTo>
                  <a:pt x="94833" y="68100"/>
                  <a:pt x="92088" y="64072"/>
                  <a:pt x="88950" y="59972"/>
                </a:cubicBezTo>
                <a:cubicBezTo>
                  <a:pt x="92072" y="55905"/>
                  <a:pt x="94844" y="51883"/>
                  <a:pt x="97116" y="48022"/>
                </a:cubicBezTo>
                <a:cubicBezTo>
                  <a:pt x="107833" y="51005"/>
                  <a:pt x="114544" y="55266"/>
                  <a:pt x="114544" y="60000"/>
                </a:cubicBezTo>
                <a:cubicBezTo>
                  <a:pt x="114544" y="64733"/>
                  <a:pt x="107833" y="68994"/>
                  <a:pt x="97116" y="71977"/>
                </a:cubicBezTo>
                <a:moveTo>
                  <a:pt x="98566" y="98572"/>
                </a:moveTo>
                <a:cubicBezTo>
                  <a:pt x="95222" y="101916"/>
                  <a:pt x="87444" y="100155"/>
                  <a:pt x="77755" y="94694"/>
                </a:cubicBezTo>
                <a:cubicBezTo>
                  <a:pt x="78877" y="90338"/>
                  <a:pt x="79805" y="85588"/>
                  <a:pt x="80483" y="80488"/>
                </a:cubicBezTo>
                <a:cubicBezTo>
                  <a:pt x="85583" y="79811"/>
                  <a:pt x="90338" y="78877"/>
                  <a:pt x="94688" y="77755"/>
                </a:cubicBezTo>
                <a:cubicBezTo>
                  <a:pt x="100155" y="87444"/>
                  <a:pt x="101916" y="95222"/>
                  <a:pt x="98566" y="98572"/>
                </a:cubicBezTo>
                <a:moveTo>
                  <a:pt x="85577" y="64227"/>
                </a:moveTo>
                <a:cubicBezTo>
                  <a:pt x="87983" y="67327"/>
                  <a:pt x="90105" y="70344"/>
                  <a:pt x="91966" y="73250"/>
                </a:cubicBezTo>
                <a:cubicBezTo>
                  <a:pt x="88611" y="73983"/>
                  <a:pt x="84972" y="74605"/>
                  <a:pt x="81094" y="75094"/>
                </a:cubicBezTo>
                <a:cubicBezTo>
                  <a:pt x="81283" y="73083"/>
                  <a:pt x="81416" y="71022"/>
                  <a:pt x="81538" y="68938"/>
                </a:cubicBezTo>
                <a:cubicBezTo>
                  <a:pt x="82944" y="67372"/>
                  <a:pt x="84277" y="65800"/>
                  <a:pt x="85577" y="64227"/>
                </a:cubicBezTo>
                <a:moveTo>
                  <a:pt x="85566" y="55733"/>
                </a:moveTo>
                <a:cubicBezTo>
                  <a:pt x="84277" y="54177"/>
                  <a:pt x="82933" y="52616"/>
                  <a:pt x="81538" y="51061"/>
                </a:cubicBezTo>
                <a:cubicBezTo>
                  <a:pt x="81416" y="48983"/>
                  <a:pt x="81283" y="46916"/>
                  <a:pt x="81094" y="44911"/>
                </a:cubicBezTo>
                <a:cubicBezTo>
                  <a:pt x="84972" y="45394"/>
                  <a:pt x="88611" y="46016"/>
                  <a:pt x="91966" y="46750"/>
                </a:cubicBezTo>
                <a:cubicBezTo>
                  <a:pt x="90116" y="49638"/>
                  <a:pt x="87955" y="52655"/>
                  <a:pt x="85566" y="55733"/>
                </a:cubicBezTo>
                <a:moveTo>
                  <a:pt x="98566" y="21427"/>
                </a:moveTo>
                <a:cubicBezTo>
                  <a:pt x="101916" y="24777"/>
                  <a:pt x="100155" y="32555"/>
                  <a:pt x="94688" y="42244"/>
                </a:cubicBezTo>
                <a:cubicBezTo>
                  <a:pt x="90338" y="41122"/>
                  <a:pt x="85583" y="40188"/>
                  <a:pt x="80483" y="39511"/>
                </a:cubicBezTo>
                <a:cubicBezTo>
                  <a:pt x="79805" y="34411"/>
                  <a:pt x="78877" y="29661"/>
                  <a:pt x="77755" y="25305"/>
                </a:cubicBezTo>
                <a:cubicBezTo>
                  <a:pt x="87444" y="19844"/>
                  <a:pt x="95222" y="18083"/>
                  <a:pt x="98566" y="21427"/>
                </a:cubicBezTo>
                <a:moveTo>
                  <a:pt x="76211" y="66733"/>
                </a:moveTo>
                <a:cubicBezTo>
                  <a:pt x="74711" y="68350"/>
                  <a:pt x="73177" y="69961"/>
                  <a:pt x="71566" y="71572"/>
                </a:cubicBezTo>
                <a:cubicBezTo>
                  <a:pt x="69961" y="73177"/>
                  <a:pt x="68350" y="74716"/>
                  <a:pt x="66733" y="76216"/>
                </a:cubicBezTo>
                <a:cubicBezTo>
                  <a:pt x="64522" y="76294"/>
                  <a:pt x="62288" y="76361"/>
                  <a:pt x="60000" y="76361"/>
                </a:cubicBezTo>
                <a:cubicBezTo>
                  <a:pt x="57705" y="76361"/>
                  <a:pt x="55472" y="76294"/>
                  <a:pt x="53261" y="76216"/>
                </a:cubicBezTo>
                <a:cubicBezTo>
                  <a:pt x="51650" y="74716"/>
                  <a:pt x="50033" y="73177"/>
                  <a:pt x="48427" y="71572"/>
                </a:cubicBezTo>
                <a:cubicBezTo>
                  <a:pt x="46822" y="69961"/>
                  <a:pt x="45288" y="68350"/>
                  <a:pt x="43783" y="66733"/>
                </a:cubicBezTo>
                <a:cubicBezTo>
                  <a:pt x="43700" y="64522"/>
                  <a:pt x="43638" y="62288"/>
                  <a:pt x="43638" y="60000"/>
                </a:cubicBezTo>
                <a:cubicBezTo>
                  <a:pt x="43638" y="57711"/>
                  <a:pt x="43700" y="55477"/>
                  <a:pt x="43783" y="53261"/>
                </a:cubicBezTo>
                <a:cubicBezTo>
                  <a:pt x="45288" y="51650"/>
                  <a:pt x="46822" y="50038"/>
                  <a:pt x="48427" y="48427"/>
                </a:cubicBezTo>
                <a:cubicBezTo>
                  <a:pt x="50033" y="46822"/>
                  <a:pt x="51650" y="45283"/>
                  <a:pt x="53261" y="43783"/>
                </a:cubicBezTo>
                <a:cubicBezTo>
                  <a:pt x="55472" y="43705"/>
                  <a:pt x="57705" y="43638"/>
                  <a:pt x="60000" y="43638"/>
                </a:cubicBezTo>
                <a:cubicBezTo>
                  <a:pt x="62288" y="43638"/>
                  <a:pt x="64522" y="43705"/>
                  <a:pt x="66733" y="43783"/>
                </a:cubicBezTo>
                <a:cubicBezTo>
                  <a:pt x="68350" y="45283"/>
                  <a:pt x="69961" y="46822"/>
                  <a:pt x="71566" y="48427"/>
                </a:cubicBezTo>
                <a:cubicBezTo>
                  <a:pt x="73177" y="50038"/>
                  <a:pt x="74711" y="51650"/>
                  <a:pt x="76211" y="53261"/>
                </a:cubicBezTo>
                <a:cubicBezTo>
                  <a:pt x="76294" y="55477"/>
                  <a:pt x="76361" y="57711"/>
                  <a:pt x="76361" y="60000"/>
                </a:cubicBezTo>
                <a:cubicBezTo>
                  <a:pt x="76361" y="62288"/>
                  <a:pt x="76294" y="64522"/>
                  <a:pt x="76211" y="66733"/>
                </a:cubicBezTo>
                <a:moveTo>
                  <a:pt x="73250" y="91972"/>
                </a:moveTo>
                <a:cubicBezTo>
                  <a:pt x="70344" y="90105"/>
                  <a:pt x="67333" y="87983"/>
                  <a:pt x="64227" y="85577"/>
                </a:cubicBezTo>
                <a:cubicBezTo>
                  <a:pt x="65800" y="84277"/>
                  <a:pt x="67372" y="82950"/>
                  <a:pt x="68938" y="81538"/>
                </a:cubicBezTo>
                <a:cubicBezTo>
                  <a:pt x="71016" y="81416"/>
                  <a:pt x="73083" y="81283"/>
                  <a:pt x="75094" y="81094"/>
                </a:cubicBezTo>
                <a:cubicBezTo>
                  <a:pt x="74605" y="84972"/>
                  <a:pt x="73977" y="88611"/>
                  <a:pt x="73250" y="91972"/>
                </a:cubicBezTo>
                <a:moveTo>
                  <a:pt x="60000" y="114544"/>
                </a:moveTo>
                <a:cubicBezTo>
                  <a:pt x="55266" y="114544"/>
                  <a:pt x="51005" y="107833"/>
                  <a:pt x="48016" y="97116"/>
                </a:cubicBezTo>
                <a:cubicBezTo>
                  <a:pt x="51883" y="94844"/>
                  <a:pt x="55900" y="92072"/>
                  <a:pt x="59972" y="88950"/>
                </a:cubicBezTo>
                <a:cubicBezTo>
                  <a:pt x="64066" y="92088"/>
                  <a:pt x="68100" y="94833"/>
                  <a:pt x="71983" y="97116"/>
                </a:cubicBezTo>
                <a:cubicBezTo>
                  <a:pt x="68994" y="107833"/>
                  <a:pt x="64733" y="114544"/>
                  <a:pt x="60000" y="114544"/>
                </a:cubicBezTo>
                <a:moveTo>
                  <a:pt x="44905" y="81094"/>
                </a:moveTo>
                <a:cubicBezTo>
                  <a:pt x="46916" y="81283"/>
                  <a:pt x="48977" y="81416"/>
                  <a:pt x="51055" y="81538"/>
                </a:cubicBezTo>
                <a:cubicBezTo>
                  <a:pt x="52616" y="82938"/>
                  <a:pt x="54172" y="84277"/>
                  <a:pt x="55733" y="85572"/>
                </a:cubicBezTo>
                <a:cubicBezTo>
                  <a:pt x="52655" y="87955"/>
                  <a:pt x="49638" y="90116"/>
                  <a:pt x="46750" y="91972"/>
                </a:cubicBezTo>
                <a:cubicBezTo>
                  <a:pt x="46016" y="88611"/>
                  <a:pt x="45394" y="84972"/>
                  <a:pt x="44905" y="81094"/>
                </a:cubicBezTo>
                <a:moveTo>
                  <a:pt x="46750" y="28027"/>
                </a:moveTo>
                <a:cubicBezTo>
                  <a:pt x="49655" y="29894"/>
                  <a:pt x="52666" y="32011"/>
                  <a:pt x="55766" y="34422"/>
                </a:cubicBezTo>
                <a:cubicBezTo>
                  <a:pt x="54200" y="35722"/>
                  <a:pt x="52627" y="37055"/>
                  <a:pt x="51055" y="38466"/>
                </a:cubicBezTo>
                <a:cubicBezTo>
                  <a:pt x="48977" y="38583"/>
                  <a:pt x="46916" y="38716"/>
                  <a:pt x="44905" y="38905"/>
                </a:cubicBezTo>
                <a:cubicBezTo>
                  <a:pt x="45394" y="35027"/>
                  <a:pt x="46016" y="31388"/>
                  <a:pt x="46750" y="28027"/>
                </a:cubicBezTo>
                <a:moveTo>
                  <a:pt x="60000" y="5455"/>
                </a:moveTo>
                <a:cubicBezTo>
                  <a:pt x="64733" y="5455"/>
                  <a:pt x="68994" y="12172"/>
                  <a:pt x="71983" y="22883"/>
                </a:cubicBezTo>
                <a:cubicBezTo>
                  <a:pt x="68116" y="25155"/>
                  <a:pt x="64094" y="27927"/>
                  <a:pt x="60022" y="31050"/>
                </a:cubicBezTo>
                <a:cubicBezTo>
                  <a:pt x="55927" y="27911"/>
                  <a:pt x="51894" y="25166"/>
                  <a:pt x="48016" y="22883"/>
                </a:cubicBezTo>
                <a:cubicBezTo>
                  <a:pt x="51005" y="12172"/>
                  <a:pt x="55266" y="5455"/>
                  <a:pt x="60000" y="5455"/>
                </a:cubicBezTo>
                <a:moveTo>
                  <a:pt x="75094" y="38905"/>
                </a:moveTo>
                <a:cubicBezTo>
                  <a:pt x="73083" y="38716"/>
                  <a:pt x="71016" y="38583"/>
                  <a:pt x="68938" y="38466"/>
                </a:cubicBezTo>
                <a:cubicBezTo>
                  <a:pt x="67383" y="37061"/>
                  <a:pt x="65822" y="35722"/>
                  <a:pt x="64266" y="34433"/>
                </a:cubicBezTo>
                <a:cubicBezTo>
                  <a:pt x="67344" y="32044"/>
                  <a:pt x="70361" y="29883"/>
                  <a:pt x="73250" y="28027"/>
                </a:cubicBezTo>
                <a:cubicBezTo>
                  <a:pt x="73977" y="31388"/>
                  <a:pt x="74605" y="35027"/>
                  <a:pt x="75094" y="38905"/>
                </a:cubicBezTo>
                <a:moveTo>
                  <a:pt x="39511" y="39511"/>
                </a:moveTo>
                <a:cubicBezTo>
                  <a:pt x="34411" y="40188"/>
                  <a:pt x="29661" y="41122"/>
                  <a:pt x="25305" y="42244"/>
                </a:cubicBezTo>
                <a:cubicBezTo>
                  <a:pt x="19844" y="32555"/>
                  <a:pt x="18083" y="24777"/>
                  <a:pt x="21433" y="21427"/>
                </a:cubicBezTo>
                <a:cubicBezTo>
                  <a:pt x="24777" y="18083"/>
                  <a:pt x="32555" y="19844"/>
                  <a:pt x="42244" y="25305"/>
                </a:cubicBezTo>
                <a:cubicBezTo>
                  <a:pt x="41122" y="29661"/>
                  <a:pt x="40188" y="34411"/>
                  <a:pt x="39511" y="39511"/>
                </a:cubicBezTo>
                <a:moveTo>
                  <a:pt x="21433" y="98572"/>
                </a:moveTo>
                <a:cubicBezTo>
                  <a:pt x="18083" y="95222"/>
                  <a:pt x="19844" y="87444"/>
                  <a:pt x="25305" y="77755"/>
                </a:cubicBezTo>
                <a:cubicBezTo>
                  <a:pt x="29661" y="78877"/>
                  <a:pt x="34411" y="79811"/>
                  <a:pt x="39511" y="80488"/>
                </a:cubicBezTo>
                <a:cubicBezTo>
                  <a:pt x="40188" y="85588"/>
                  <a:pt x="41122" y="90338"/>
                  <a:pt x="42244" y="94694"/>
                </a:cubicBezTo>
                <a:cubicBezTo>
                  <a:pt x="32555" y="100155"/>
                  <a:pt x="24777" y="101916"/>
                  <a:pt x="21433" y="98572"/>
                </a:cubicBezTo>
                <a:moveTo>
                  <a:pt x="38905" y="75094"/>
                </a:moveTo>
                <a:cubicBezTo>
                  <a:pt x="35027" y="74605"/>
                  <a:pt x="31388" y="73983"/>
                  <a:pt x="28027" y="73250"/>
                </a:cubicBezTo>
                <a:cubicBezTo>
                  <a:pt x="29883" y="70361"/>
                  <a:pt x="32044" y="67344"/>
                  <a:pt x="34427" y="64266"/>
                </a:cubicBezTo>
                <a:cubicBezTo>
                  <a:pt x="35716" y="65822"/>
                  <a:pt x="37061" y="67383"/>
                  <a:pt x="38461" y="68938"/>
                </a:cubicBezTo>
                <a:cubicBezTo>
                  <a:pt x="38577" y="71022"/>
                  <a:pt x="38711" y="73083"/>
                  <a:pt x="38905" y="75094"/>
                </a:cubicBezTo>
                <a:moveTo>
                  <a:pt x="38461" y="51061"/>
                </a:moveTo>
                <a:cubicBezTo>
                  <a:pt x="37050" y="52627"/>
                  <a:pt x="35716" y="54200"/>
                  <a:pt x="34422" y="55772"/>
                </a:cubicBezTo>
                <a:cubicBezTo>
                  <a:pt x="32016" y="52672"/>
                  <a:pt x="29894" y="49655"/>
                  <a:pt x="28027" y="46750"/>
                </a:cubicBezTo>
                <a:cubicBezTo>
                  <a:pt x="31388" y="46016"/>
                  <a:pt x="35027" y="45394"/>
                  <a:pt x="38905" y="44911"/>
                </a:cubicBezTo>
                <a:cubicBezTo>
                  <a:pt x="38711" y="46916"/>
                  <a:pt x="38577" y="48977"/>
                  <a:pt x="38461" y="51061"/>
                </a:cubicBezTo>
                <a:moveTo>
                  <a:pt x="5455" y="60000"/>
                </a:moveTo>
                <a:cubicBezTo>
                  <a:pt x="5455" y="55266"/>
                  <a:pt x="12166" y="51005"/>
                  <a:pt x="22883" y="48022"/>
                </a:cubicBezTo>
                <a:cubicBezTo>
                  <a:pt x="25166" y="51900"/>
                  <a:pt x="27905" y="55927"/>
                  <a:pt x="31044" y="60027"/>
                </a:cubicBezTo>
                <a:cubicBezTo>
                  <a:pt x="27927" y="64094"/>
                  <a:pt x="25155" y="68122"/>
                  <a:pt x="22883" y="71977"/>
                </a:cubicBezTo>
                <a:cubicBezTo>
                  <a:pt x="12166" y="68994"/>
                  <a:pt x="5455" y="64733"/>
                  <a:pt x="5455" y="60000"/>
                </a:cubicBezTo>
                <a:moveTo>
                  <a:pt x="120000" y="60000"/>
                </a:moveTo>
                <a:cubicBezTo>
                  <a:pt x="120000" y="53466"/>
                  <a:pt x="112072" y="47616"/>
                  <a:pt x="99544" y="43627"/>
                </a:cubicBezTo>
                <a:cubicBezTo>
                  <a:pt x="105566" y="31944"/>
                  <a:pt x="107050" y="22194"/>
                  <a:pt x="102427" y="17572"/>
                </a:cubicBezTo>
                <a:cubicBezTo>
                  <a:pt x="97805" y="12955"/>
                  <a:pt x="88055" y="14433"/>
                  <a:pt x="76377" y="20455"/>
                </a:cubicBezTo>
                <a:cubicBezTo>
                  <a:pt x="72383" y="7927"/>
                  <a:pt x="66533" y="0"/>
                  <a:pt x="60000" y="0"/>
                </a:cubicBezTo>
                <a:cubicBezTo>
                  <a:pt x="53461" y="0"/>
                  <a:pt x="47616" y="7927"/>
                  <a:pt x="43622" y="20455"/>
                </a:cubicBezTo>
                <a:cubicBezTo>
                  <a:pt x="31944" y="14433"/>
                  <a:pt x="22194" y="12955"/>
                  <a:pt x="17572" y="17572"/>
                </a:cubicBezTo>
                <a:cubicBezTo>
                  <a:pt x="12950" y="22194"/>
                  <a:pt x="14433" y="31944"/>
                  <a:pt x="20455" y="43627"/>
                </a:cubicBezTo>
                <a:cubicBezTo>
                  <a:pt x="7922" y="47616"/>
                  <a:pt x="0" y="53466"/>
                  <a:pt x="0" y="60000"/>
                </a:cubicBezTo>
                <a:cubicBezTo>
                  <a:pt x="0" y="66533"/>
                  <a:pt x="7922" y="72383"/>
                  <a:pt x="20455" y="76377"/>
                </a:cubicBezTo>
                <a:cubicBezTo>
                  <a:pt x="14433" y="88061"/>
                  <a:pt x="12950" y="97805"/>
                  <a:pt x="17572" y="102427"/>
                </a:cubicBezTo>
                <a:cubicBezTo>
                  <a:pt x="22194" y="107044"/>
                  <a:pt x="31944" y="105566"/>
                  <a:pt x="43622" y="99544"/>
                </a:cubicBezTo>
                <a:cubicBezTo>
                  <a:pt x="47616" y="112072"/>
                  <a:pt x="53461" y="120000"/>
                  <a:pt x="60000" y="120000"/>
                </a:cubicBezTo>
                <a:cubicBezTo>
                  <a:pt x="66533" y="120000"/>
                  <a:pt x="72383" y="112072"/>
                  <a:pt x="76377" y="99544"/>
                </a:cubicBezTo>
                <a:cubicBezTo>
                  <a:pt x="88055" y="105566"/>
                  <a:pt x="97805" y="107044"/>
                  <a:pt x="102427" y="102427"/>
                </a:cubicBezTo>
                <a:cubicBezTo>
                  <a:pt x="107050" y="97805"/>
                  <a:pt x="105566" y="88061"/>
                  <a:pt x="99544" y="76377"/>
                </a:cubicBezTo>
                <a:cubicBezTo>
                  <a:pt x="112072" y="72383"/>
                  <a:pt x="120000" y="66533"/>
                  <a:pt x="120000" y="60000"/>
                </a:cubicBezTo>
                <a:moveTo>
                  <a:pt x="60000" y="54544"/>
                </a:move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9225" y="220950"/>
            <a:ext cx="1005724" cy="25772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/>
          <p:nvPr/>
        </p:nvSpPr>
        <p:spPr>
          <a:xfrm>
            <a:off x="7838799" y="1114450"/>
            <a:ext cx="1162800" cy="1285800"/>
          </a:xfrm>
          <a:custGeom>
            <a:rect b="b" l="l" r="r" t="t"/>
            <a:pathLst>
              <a:path extrusionOk="0" h="120000" w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360125" y="1393525"/>
            <a:ext cx="8235900" cy="30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big">
  <p:cSld name="TITLE_1_2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ctrTitle"/>
          </p:nvPr>
        </p:nvSpPr>
        <p:spPr>
          <a:xfrm>
            <a:off x="151281" y="114200"/>
            <a:ext cx="5668800" cy="5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5"/>
          <p:cNvSpPr/>
          <p:nvPr/>
        </p:nvSpPr>
        <p:spPr>
          <a:xfrm flipH="1" rot="10800000">
            <a:off x="249125" y="546975"/>
            <a:ext cx="608100" cy="816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 flipH="1" rot="10800000">
            <a:off x="877775" y="546975"/>
            <a:ext cx="608100" cy="81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2047599" y="3724300"/>
            <a:ext cx="1162800" cy="1285800"/>
          </a:xfrm>
          <a:custGeom>
            <a:rect b="b" l="l" r="r" t="t"/>
            <a:pathLst>
              <a:path extrusionOk="0" h="120000" w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" name="Google Shape;44;p5"/>
          <p:cNvSpPr/>
          <p:nvPr/>
        </p:nvSpPr>
        <p:spPr>
          <a:xfrm>
            <a:off x="-1" y="2324126"/>
            <a:ext cx="2601000" cy="2457900"/>
          </a:xfrm>
          <a:custGeom>
            <a:rect b="b" l="l" r="r" t="t"/>
            <a:pathLst>
              <a:path extrusionOk="0" h="120000" w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5730850" y="3786642"/>
            <a:ext cx="558600" cy="558600"/>
          </a:xfrm>
          <a:custGeom>
            <a:rect b="b" l="l" r="r" t="t"/>
            <a:pathLst>
              <a:path extrusionOk="0" h="120000" w="120000">
                <a:moveTo>
                  <a:pt x="97116" y="71977"/>
                </a:moveTo>
                <a:cubicBezTo>
                  <a:pt x="94833" y="68100"/>
                  <a:pt x="92088" y="64072"/>
                  <a:pt x="88950" y="59972"/>
                </a:cubicBezTo>
                <a:cubicBezTo>
                  <a:pt x="92072" y="55905"/>
                  <a:pt x="94844" y="51883"/>
                  <a:pt x="97116" y="48022"/>
                </a:cubicBezTo>
                <a:cubicBezTo>
                  <a:pt x="107833" y="51005"/>
                  <a:pt x="114544" y="55266"/>
                  <a:pt x="114544" y="60000"/>
                </a:cubicBezTo>
                <a:cubicBezTo>
                  <a:pt x="114544" y="64733"/>
                  <a:pt x="107833" y="68994"/>
                  <a:pt x="97116" y="71977"/>
                </a:cubicBezTo>
                <a:moveTo>
                  <a:pt x="98566" y="98572"/>
                </a:moveTo>
                <a:cubicBezTo>
                  <a:pt x="95222" y="101916"/>
                  <a:pt x="87444" y="100155"/>
                  <a:pt x="77755" y="94694"/>
                </a:cubicBezTo>
                <a:cubicBezTo>
                  <a:pt x="78877" y="90338"/>
                  <a:pt x="79805" y="85588"/>
                  <a:pt x="80483" y="80488"/>
                </a:cubicBezTo>
                <a:cubicBezTo>
                  <a:pt x="85583" y="79811"/>
                  <a:pt x="90338" y="78877"/>
                  <a:pt x="94688" y="77755"/>
                </a:cubicBezTo>
                <a:cubicBezTo>
                  <a:pt x="100155" y="87444"/>
                  <a:pt x="101916" y="95222"/>
                  <a:pt x="98566" y="98572"/>
                </a:cubicBezTo>
                <a:moveTo>
                  <a:pt x="85577" y="64227"/>
                </a:moveTo>
                <a:cubicBezTo>
                  <a:pt x="87983" y="67327"/>
                  <a:pt x="90105" y="70344"/>
                  <a:pt x="91966" y="73250"/>
                </a:cubicBezTo>
                <a:cubicBezTo>
                  <a:pt x="88611" y="73983"/>
                  <a:pt x="84972" y="74605"/>
                  <a:pt x="81094" y="75094"/>
                </a:cubicBezTo>
                <a:cubicBezTo>
                  <a:pt x="81283" y="73083"/>
                  <a:pt x="81416" y="71022"/>
                  <a:pt x="81538" y="68938"/>
                </a:cubicBezTo>
                <a:cubicBezTo>
                  <a:pt x="82944" y="67372"/>
                  <a:pt x="84277" y="65800"/>
                  <a:pt x="85577" y="64227"/>
                </a:cubicBezTo>
                <a:moveTo>
                  <a:pt x="85566" y="55733"/>
                </a:moveTo>
                <a:cubicBezTo>
                  <a:pt x="84277" y="54177"/>
                  <a:pt x="82933" y="52616"/>
                  <a:pt x="81538" y="51061"/>
                </a:cubicBezTo>
                <a:cubicBezTo>
                  <a:pt x="81416" y="48983"/>
                  <a:pt x="81283" y="46916"/>
                  <a:pt x="81094" y="44911"/>
                </a:cubicBezTo>
                <a:cubicBezTo>
                  <a:pt x="84972" y="45394"/>
                  <a:pt x="88611" y="46016"/>
                  <a:pt x="91966" y="46750"/>
                </a:cubicBezTo>
                <a:cubicBezTo>
                  <a:pt x="90116" y="49638"/>
                  <a:pt x="87955" y="52655"/>
                  <a:pt x="85566" y="55733"/>
                </a:cubicBezTo>
                <a:moveTo>
                  <a:pt x="98566" y="21427"/>
                </a:moveTo>
                <a:cubicBezTo>
                  <a:pt x="101916" y="24777"/>
                  <a:pt x="100155" y="32555"/>
                  <a:pt x="94688" y="42244"/>
                </a:cubicBezTo>
                <a:cubicBezTo>
                  <a:pt x="90338" y="41122"/>
                  <a:pt x="85583" y="40188"/>
                  <a:pt x="80483" y="39511"/>
                </a:cubicBezTo>
                <a:cubicBezTo>
                  <a:pt x="79805" y="34411"/>
                  <a:pt x="78877" y="29661"/>
                  <a:pt x="77755" y="25305"/>
                </a:cubicBezTo>
                <a:cubicBezTo>
                  <a:pt x="87444" y="19844"/>
                  <a:pt x="95222" y="18083"/>
                  <a:pt x="98566" y="21427"/>
                </a:cubicBezTo>
                <a:moveTo>
                  <a:pt x="76211" y="66733"/>
                </a:moveTo>
                <a:cubicBezTo>
                  <a:pt x="74711" y="68350"/>
                  <a:pt x="73177" y="69961"/>
                  <a:pt x="71566" y="71572"/>
                </a:cubicBezTo>
                <a:cubicBezTo>
                  <a:pt x="69961" y="73177"/>
                  <a:pt x="68350" y="74716"/>
                  <a:pt x="66733" y="76216"/>
                </a:cubicBezTo>
                <a:cubicBezTo>
                  <a:pt x="64522" y="76294"/>
                  <a:pt x="62288" y="76361"/>
                  <a:pt x="60000" y="76361"/>
                </a:cubicBezTo>
                <a:cubicBezTo>
                  <a:pt x="57705" y="76361"/>
                  <a:pt x="55472" y="76294"/>
                  <a:pt x="53261" y="76216"/>
                </a:cubicBezTo>
                <a:cubicBezTo>
                  <a:pt x="51650" y="74716"/>
                  <a:pt x="50033" y="73177"/>
                  <a:pt x="48427" y="71572"/>
                </a:cubicBezTo>
                <a:cubicBezTo>
                  <a:pt x="46822" y="69961"/>
                  <a:pt x="45288" y="68350"/>
                  <a:pt x="43783" y="66733"/>
                </a:cubicBezTo>
                <a:cubicBezTo>
                  <a:pt x="43700" y="64522"/>
                  <a:pt x="43638" y="62288"/>
                  <a:pt x="43638" y="60000"/>
                </a:cubicBezTo>
                <a:cubicBezTo>
                  <a:pt x="43638" y="57711"/>
                  <a:pt x="43700" y="55477"/>
                  <a:pt x="43783" y="53261"/>
                </a:cubicBezTo>
                <a:cubicBezTo>
                  <a:pt x="45288" y="51650"/>
                  <a:pt x="46822" y="50038"/>
                  <a:pt x="48427" y="48427"/>
                </a:cubicBezTo>
                <a:cubicBezTo>
                  <a:pt x="50033" y="46822"/>
                  <a:pt x="51650" y="45283"/>
                  <a:pt x="53261" y="43783"/>
                </a:cubicBezTo>
                <a:cubicBezTo>
                  <a:pt x="55472" y="43705"/>
                  <a:pt x="57705" y="43638"/>
                  <a:pt x="60000" y="43638"/>
                </a:cubicBezTo>
                <a:cubicBezTo>
                  <a:pt x="62288" y="43638"/>
                  <a:pt x="64522" y="43705"/>
                  <a:pt x="66733" y="43783"/>
                </a:cubicBezTo>
                <a:cubicBezTo>
                  <a:pt x="68350" y="45283"/>
                  <a:pt x="69961" y="46822"/>
                  <a:pt x="71566" y="48427"/>
                </a:cubicBezTo>
                <a:cubicBezTo>
                  <a:pt x="73177" y="50038"/>
                  <a:pt x="74711" y="51650"/>
                  <a:pt x="76211" y="53261"/>
                </a:cubicBezTo>
                <a:cubicBezTo>
                  <a:pt x="76294" y="55477"/>
                  <a:pt x="76361" y="57711"/>
                  <a:pt x="76361" y="60000"/>
                </a:cubicBezTo>
                <a:cubicBezTo>
                  <a:pt x="76361" y="62288"/>
                  <a:pt x="76294" y="64522"/>
                  <a:pt x="76211" y="66733"/>
                </a:cubicBezTo>
                <a:moveTo>
                  <a:pt x="73250" y="91972"/>
                </a:moveTo>
                <a:cubicBezTo>
                  <a:pt x="70344" y="90105"/>
                  <a:pt x="67333" y="87983"/>
                  <a:pt x="64227" y="85577"/>
                </a:cubicBezTo>
                <a:cubicBezTo>
                  <a:pt x="65800" y="84277"/>
                  <a:pt x="67372" y="82950"/>
                  <a:pt x="68938" y="81538"/>
                </a:cubicBezTo>
                <a:cubicBezTo>
                  <a:pt x="71016" y="81416"/>
                  <a:pt x="73083" y="81283"/>
                  <a:pt x="75094" y="81094"/>
                </a:cubicBezTo>
                <a:cubicBezTo>
                  <a:pt x="74605" y="84972"/>
                  <a:pt x="73977" y="88611"/>
                  <a:pt x="73250" y="91972"/>
                </a:cubicBezTo>
                <a:moveTo>
                  <a:pt x="60000" y="114544"/>
                </a:moveTo>
                <a:cubicBezTo>
                  <a:pt x="55266" y="114544"/>
                  <a:pt x="51005" y="107833"/>
                  <a:pt x="48016" y="97116"/>
                </a:cubicBezTo>
                <a:cubicBezTo>
                  <a:pt x="51883" y="94844"/>
                  <a:pt x="55900" y="92072"/>
                  <a:pt x="59972" y="88950"/>
                </a:cubicBezTo>
                <a:cubicBezTo>
                  <a:pt x="64066" y="92088"/>
                  <a:pt x="68100" y="94833"/>
                  <a:pt x="71983" y="97116"/>
                </a:cubicBezTo>
                <a:cubicBezTo>
                  <a:pt x="68994" y="107833"/>
                  <a:pt x="64733" y="114544"/>
                  <a:pt x="60000" y="114544"/>
                </a:cubicBezTo>
                <a:moveTo>
                  <a:pt x="44905" y="81094"/>
                </a:moveTo>
                <a:cubicBezTo>
                  <a:pt x="46916" y="81283"/>
                  <a:pt x="48977" y="81416"/>
                  <a:pt x="51055" y="81538"/>
                </a:cubicBezTo>
                <a:cubicBezTo>
                  <a:pt x="52616" y="82938"/>
                  <a:pt x="54172" y="84277"/>
                  <a:pt x="55733" y="85572"/>
                </a:cubicBezTo>
                <a:cubicBezTo>
                  <a:pt x="52655" y="87955"/>
                  <a:pt x="49638" y="90116"/>
                  <a:pt x="46750" y="91972"/>
                </a:cubicBezTo>
                <a:cubicBezTo>
                  <a:pt x="46016" y="88611"/>
                  <a:pt x="45394" y="84972"/>
                  <a:pt x="44905" y="81094"/>
                </a:cubicBezTo>
                <a:moveTo>
                  <a:pt x="46750" y="28027"/>
                </a:moveTo>
                <a:cubicBezTo>
                  <a:pt x="49655" y="29894"/>
                  <a:pt x="52666" y="32011"/>
                  <a:pt x="55766" y="34422"/>
                </a:cubicBezTo>
                <a:cubicBezTo>
                  <a:pt x="54200" y="35722"/>
                  <a:pt x="52627" y="37055"/>
                  <a:pt x="51055" y="38466"/>
                </a:cubicBezTo>
                <a:cubicBezTo>
                  <a:pt x="48977" y="38583"/>
                  <a:pt x="46916" y="38716"/>
                  <a:pt x="44905" y="38905"/>
                </a:cubicBezTo>
                <a:cubicBezTo>
                  <a:pt x="45394" y="35027"/>
                  <a:pt x="46016" y="31388"/>
                  <a:pt x="46750" y="28027"/>
                </a:cubicBezTo>
                <a:moveTo>
                  <a:pt x="60000" y="5455"/>
                </a:moveTo>
                <a:cubicBezTo>
                  <a:pt x="64733" y="5455"/>
                  <a:pt x="68994" y="12172"/>
                  <a:pt x="71983" y="22883"/>
                </a:cubicBezTo>
                <a:cubicBezTo>
                  <a:pt x="68116" y="25155"/>
                  <a:pt x="64094" y="27927"/>
                  <a:pt x="60022" y="31050"/>
                </a:cubicBezTo>
                <a:cubicBezTo>
                  <a:pt x="55927" y="27911"/>
                  <a:pt x="51894" y="25166"/>
                  <a:pt x="48016" y="22883"/>
                </a:cubicBezTo>
                <a:cubicBezTo>
                  <a:pt x="51005" y="12172"/>
                  <a:pt x="55266" y="5455"/>
                  <a:pt x="60000" y="5455"/>
                </a:cubicBezTo>
                <a:moveTo>
                  <a:pt x="75094" y="38905"/>
                </a:moveTo>
                <a:cubicBezTo>
                  <a:pt x="73083" y="38716"/>
                  <a:pt x="71016" y="38583"/>
                  <a:pt x="68938" y="38466"/>
                </a:cubicBezTo>
                <a:cubicBezTo>
                  <a:pt x="67383" y="37061"/>
                  <a:pt x="65822" y="35722"/>
                  <a:pt x="64266" y="34433"/>
                </a:cubicBezTo>
                <a:cubicBezTo>
                  <a:pt x="67344" y="32044"/>
                  <a:pt x="70361" y="29883"/>
                  <a:pt x="73250" y="28027"/>
                </a:cubicBezTo>
                <a:cubicBezTo>
                  <a:pt x="73977" y="31388"/>
                  <a:pt x="74605" y="35027"/>
                  <a:pt x="75094" y="38905"/>
                </a:cubicBezTo>
                <a:moveTo>
                  <a:pt x="39511" y="39511"/>
                </a:moveTo>
                <a:cubicBezTo>
                  <a:pt x="34411" y="40188"/>
                  <a:pt x="29661" y="41122"/>
                  <a:pt x="25305" y="42244"/>
                </a:cubicBezTo>
                <a:cubicBezTo>
                  <a:pt x="19844" y="32555"/>
                  <a:pt x="18083" y="24777"/>
                  <a:pt x="21433" y="21427"/>
                </a:cubicBezTo>
                <a:cubicBezTo>
                  <a:pt x="24777" y="18083"/>
                  <a:pt x="32555" y="19844"/>
                  <a:pt x="42244" y="25305"/>
                </a:cubicBezTo>
                <a:cubicBezTo>
                  <a:pt x="41122" y="29661"/>
                  <a:pt x="40188" y="34411"/>
                  <a:pt x="39511" y="39511"/>
                </a:cubicBezTo>
                <a:moveTo>
                  <a:pt x="21433" y="98572"/>
                </a:moveTo>
                <a:cubicBezTo>
                  <a:pt x="18083" y="95222"/>
                  <a:pt x="19844" y="87444"/>
                  <a:pt x="25305" y="77755"/>
                </a:cubicBezTo>
                <a:cubicBezTo>
                  <a:pt x="29661" y="78877"/>
                  <a:pt x="34411" y="79811"/>
                  <a:pt x="39511" y="80488"/>
                </a:cubicBezTo>
                <a:cubicBezTo>
                  <a:pt x="40188" y="85588"/>
                  <a:pt x="41122" y="90338"/>
                  <a:pt x="42244" y="94694"/>
                </a:cubicBezTo>
                <a:cubicBezTo>
                  <a:pt x="32555" y="100155"/>
                  <a:pt x="24777" y="101916"/>
                  <a:pt x="21433" y="98572"/>
                </a:cubicBezTo>
                <a:moveTo>
                  <a:pt x="38905" y="75094"/>
                </a:moveTo>
                <a:cubicBezTo>
                  <a:pt x="35027" y="74605"/>
                  <a:pt x="31388" y="73983"/>
                  <a:pt x="28027" y="73250"/>
                </a:cubicBezTo>
                <a:cubicBezTo>
                  <a:pt x="29883" y="70361"/>
                  <a:pt x="32044" y="67344"/>
                  <a:pt x="34427" y="64266"/>
                </a:cubicBezTo>
                <a:cubicBezTo>
                  <a:pt x="35716" y="65822"/>
                  <a:pt x="37061" y="67383"/>
                  <a:pt x="38461" y="68938"/>
                </a:cubicBezTo>
                <a:cubicBezTo>
                  <a:pt x="38577" y="71022"/>
                  <a:pt x="38711" y="73083"/>
                  <a:pt x="38905" y="75094"/>
                </a:cubicBezTo>
                <a:moveTo>
                  <a:pt x="38461" y="51061"/>
                </a:moveTo>
                <a:cubicBezTo>
                  <a:pt x="37050" y="52627"/>
                  <a:pt x="35716" y="54200"/>
                  <a:pt x="34422" y="55772"/>
                </a:cubicBezTo>
                <a:cubicBezTo>
                  <a:pt x="32016" y="52672"/>
                  <a:pt x="29894" y="49655"/>
                  <a:pt x="28027" y="46750"/>
                </a:cubicBezTo>
                <a:cubicBezTo>
                  <a:pt x="31388" y="46016"/>
                  <a:pt x="35027" y="45394"/>
                  <a:pt x="38905" y="44911"/>
                </a:cubicBezTo>
                <a:cubicBezTo>
                  <a:pt x="38711" y="46916"/>
                  <a:pt x="38577" y="48977"/>
                  <a:pt x="38461" y="51061"/>
                </a:cubicBezTo>
                <a:moveTo>
                  <a:pt x="5455" y="60000"/>
                </a:moveTo>
                <a:cubicBezTo>
                  <a:pt x="5455" y="55266"/>
                  <a:pt x="12166" y="51005"/>
                  <a:pt x="22883" y="48022"/>
                </a:cubicBezTo>
                <a:cubicBezTo>
                  <a:pt x="25166" y="51900"/>
                  <a:pt x="27905" y="55927"/>
                  <a:pt x="31044" y="60027"/>
                </a:cubicBezTo>
                <a:cubicBezTo>
                  <a:pt x="27927" y="64094"/>
                  <a:pt x="25155" y="68122"/>
                  <a:pt x="22883" y="71977"/>
                </a:cubicBezTo>
                <a:cubicBezTo>
                  <a:pt x="12166" y="68994"/>
                  <a:pt x="5455" y="64733"/>
                  <a:pt x="5455" y="60000"/>
                </a:cubicBezTo>
                <a:moveTo>
                  <a:pt x="120000" y="60000"/>
                </a:moveTo>
                <a:cubicBezTo>
                  <a:pt x="120000" y="53466"/>
                  <a:pt x="112072" y="47616"/>
                  <a:pt x="99544" y="43627"/>
                </a:cubicBezTo>
                <a:cubicBezTo>
                  <a:pt x="105566" y="31944"/>
                  <a:pt x="107050" y="22194"/>
                  <a:pt x="102427" y="17572"/>
                </a:cubicBezTo>
                <a:cubicBezTo>
                  <a:pt x="97805" y="12955"/>
                  <a:pt x="88055" y="14433"/>
                  <a:pt x="76377" y="20455"/>
                </a:cubicBezTo>
                <a:cubicBezTo>
                  <a:pt x="72383" y="7927"/>
                  <a:pt x="66533" y="0"/>
                  <a:pt x="60000" y="0"/>
                </a:cubicBezTo>
                <a:cubicBezTo>
                  <a:pt x="53461" y="0"/>
                  <a:pt x="47616" y="7927"/>
                  <a:pt x="43622" y="20455"/>
                </a:cubicBezTo>
                <a:cubicBezTo>
                  <a:pt x="31944" y="14433"/>
                  <a:pt x="22194" y="12955"/>
                  <a:pt x="17572" y="17572"/>
                </a:cubicBezTo>
                <a:cubicBezTo>
                  <a:pt x="12950" y="22194"/>
                  <a:pt x="14433" y="31944"/>
                  <a:pt x="20455" y="43627"/>
                </a:cubicBezTo>
                <a:cubicBezTo>
                  <a:pt x="7922" y="47616"/>
                  <a:pt x="0" y="53466"/>
                  <a:pt x="0" y="60000"/>
                </a:cubicBezTo>
                <a:cubicBezTo>
                  <a:pt x="0" y="66533"/>
                  <a:pt x="7922" y="72383"/>
                  <a:pt x="20455" y="76377"/>
                </a:cubicBezTo>
                <a:cubicBezTo>
                  <a:pt x="14433" y="88061"/>
                  <a:pt x="12950" y="97805"/>
                  <a:pt x="17572" y="102427"/>
                </a:cubicBezTo>
                <a:cubicBezTo>
                  <a:pt x="22194" y="107044"/>
                  <a:pt x="31944" y="105566"/>
                  <a:pt x="43622" y="99544"/>
                </a:cubicBezTo>
                <a:cubicBezTo>
                  <a:pt x="47616" y="112072"/>
                  <a:pt x="53461" y="120000"/>
                  <a:pt x="60000" y="120000"/>
                </a:cubicBezTo>
                <a:cubicBezTo>
                  <a:pt x="66533" y="120000"/>
                  <a:pt x="72383" y="112072"/>
                  <a:pt x="76377" y="99544"/>
                </a:cubicBezTo>
                <a:cubicBezTo>
                  <a:pt x="88055" y="105566"/>
                  <a:pt x="97805" y="107044"/>
                  <a:pt x="102427" y="102427"/>
                </a:cubicBezTo>
                <a:cubicBezTo>
                  <a:pt x="107050" y="97805"/>
                  <a:pt x="105566" y="88061"/>
                  <a:pt x="99544" y="76377"/>
                </a:cubicBezTo>
                <a:cubicBezTo>
                  <a:pt x="112072" y="72383"/>
                  <a:pt x="120000" y="66533"/>
                  <a:pt x="120000" y="60000"/>
                </a:cubicBezTo>
                <a:moveTo>
                  <a:pt x="60000" y="54544"/>
                </a:move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7361475" y="4329572"/>
            <a:ext cx="347100" cy="347100"/>
          </a:xfrm>
          <a:custGeom>
            <a:rect b="b" l="l" r="r" t="t"/>
            <a:pathLst>
              <a:path extrusionOk="0" h="120000" w="120000">
                <a:moveTo>
                  <a:pt x="97116" y="71977"/>
                </a:moveTo>
                <a:cubicBezTo>
                  <a:pt x="94833" y="68100"/>
                  <a:pt x="92088" y="64072"/>
                  <a:pt x="88950" y="59972"/>
                </a:cubicBezTo>
                <a:cubicBezTo>
                  <a:pt x="92072" y="55905"/>
                  <a:pt x="94844" y="51883"/>
                  <a:pt x="97116" y="48022"/>
                </a:cubicBezTo>
                <a:cubicBezTo>
                  <a:pt x="107833" y="51005"/>
                  <a:pt x="114544" y="55266"/>
                  <a:pt x="114544" y="60000"/>
                </a:cubicBezTo>
                <a:cubicBezTo>
                  <a:pt x="114544" y="64733"/>
                  <a:pt x="107833" y="68994"/>
                  <a:pt x="97116" y="71977"/>
                </a:cubicBezTo>
                <a:moveTo>
                  <a:pt x="98566" y="98572"/>
                </a:moveTo>
                <a:cubicBezTo>
                  <a:pt x="95222" y="101916"/>
                  <a:pt x="87444" y="100155"/>
                  <a:pt x="77755" y="94694"/>
                </a:cubicBezTo>
                <a:cubicBezTo>
                  <a:pt x="78877" y="90338"/>
                  <a:pt x="79805" y="85588"/>
                  <a:pt x="80483" y="80488"/>
                </a:cubicBezTo>
                <a:cubicBezTo>
                  <a:pt x="85583" y="79811"/>
                  <a:pt x="90338" y="78877"/>
                  <a:pt x="94688" y="77755"/>
                </a:cubicBezTo>
                <a:cubicBezTo>
                  <a:pt x="100155" y="87444"/>
                  <a:pt x="101916" y="95222"/>
                  <a:pt x="98566" y="98572"/>
                </a:cubicBezTo>
                <a:moveTo>
                  <a:pt x="85577" y="64227"/>
                </a:moveTo>
                <a:cubicBezTo>
                  <a:pt x="87983" y="67327"/>
                  <a:pt x="90105" y="70344"/>
                  <a:pt x="91966" y="73250"/>
                </a:cubicBezTo>
                <a:cubicBezTo>
                  <a:pt x="88611" y="73983"/>
                  <a:pt x="84972" y="74605"/>
                  <a:pt x="81094" y="75094"/>
                </a:cubicBezTo>
                <a:cubicBezTo>
                  <a:pt x="81283" y="73083"/>
                  <a:pt x="81416" y="71022"/>
                  <a:pt x="81538" y="68938"/>
                </a:cubicBezTo>
                <a:cubicBezTo>
                  <a:pt x="82944" y="67372"/>
                  <a:pt x="84277" y="65800"/>
                  <a:pt x="85577" y="64227"/>
                </a:cubicBezTo>
                <a:moveTo>
                  <a:pt x="85566" y="55733"/>
                </a:moveTo>
                <a:cubicBezTo>
                  <a:pt x="84277" y="54177"/>
                  <a:pt x="82933" y="52616"/>
                  <a:pt x="81538" y="51061"/>
                </a:cubicBezTo>
                <a:cubicBezTo>
                  <a:pt x="81416" y="48983"/>
                  <a:pt x="81283" y="46916"/>
                  <a:pt x="81094" y="44911"/>
                </a:cubicBezTo>
                <a:cubicBezTo>
                  <a:pt x="84972" y="45394"/>
                  <a:pt x="88611" y="46016"/>
                  <a:pt x="91966" y="46750"/>
                </a:cubicBezTo>
                <a:cubicBezTo>
                  <a:pt x="90116" y="49638"/>
                  <a:pt x="87955" y="52655"/>
                  <a:pt x="85566" y="55733"/>
                </a:cubicBezTo>
                <a:moveTo>
                  <a:pt x="98566" y="21427"/>
                </a:moveTo>
                <a:cubicBezTo>
                  <a:pt x="101916" y="24777"/>
                  <a:pt x="100155" y="32555"/>
                  <a:pt x="94688" y="42244"/>
                </a:cubicBezTo>
                <a:cubicBezTo>
                  <a:pt x="90338" y="41122"/>
                  <a:pt x="85583" y="40188"/>
                  <a:pt x="80483" y="39511"/>
                </a:cubicBezTo>
                <a:cubicBezTo>
                  <a:pt x="79805" y="34411"/>
                  <a:pt x="78877" y="29661"/>
                  <a:pt x="77755" y="25305"/>
                </a:cubicBezTo>
                <a:cubicBezTo>
                  <a:pt x="87444" y="19844"/>
                  <a:pt x="95222" y="18083"/>
                  <a:pt x="98566" y="21427"/>
                </a:cubicBezTo>
                <a:moveTo>
                  <a:pt x="76211" y="66733"/>
                </a:moveTo>
                <a:cubicBezTo>
                  <a:pt x="74711" y="68350"/>
                  <a:pt x="73177" y="69961"/>
                  <a:pt x="71566" y="71572"/>
                </a:cubicBezTo>
                <a:cubicBezTo>
                  <a:pt x="69961" y="73177"/>
                  <a:pt x="68350" y="74716"/>
                  <a:pt x="66733" y="76216"/>
                </a:cubicBezTo>
                <a:cubicBezTo>
                  <a:pt x="64522" y="76294"/>
                  <a:pt x="62288" y="76361"/>
                  <a:pt x="60000" y="76361"/>
                </a:cubicBezTo>
                <a:cubicBezTo>
                  <a:pt x="57705" y="76361"/>
                  <a:pt x="55472" y="76294"/>
                  <a:pt x="53261" y="76216"/>
                </a:cubicBezTo>
                <a:cubicBezTo>
                  <a:pt x="51650" y="74716"/>
                  <a:pt x="50033" y="73177"/>
                  <a:pt x="48427" y="71572"/>
                </a:cubicBezTo>
                <a:cubicBezTo>
                  <a:pt x="46822" y="69961"/>
                  <a:pt x="45288" y="68350"/>
                  <a:pt x="43783" y="66733"/>
                </a:cubicBezTo>
                <a:cubicBezTo>
                  <a:pt x="43700" y="64522"/>
                  <a:pt x="43638" y="62288"/>
                  <a:pt x="43638" y="60000"/>
                </a:cubicBezTo>
                <a:cubicBezTo>
                  <a:pt x="43638" y="57711"/>
                  <a:pt x="43700" y="55477"/>
                  <a:pt x="43783" y="53261"/>
                </a:cubicBezTo>
                <a:cubicBezTo>
                  <a:pt x="45288" y="51650"/>
                  <a:pt x="46822" y="50038"/>
                  <a:pt x="48427" y="48427"/>
                </a:cubicBezTo>
                <a:cubicBezTo>
                  <a:pt x="50033" y="46822"/>
                  <a:pt x="51650" y="45283"/>
                  <a:pt x="53261" y="43783"/>
                </a:cubicBezTo>
                <a:cubicBezTo>
                  <a:pt x="55472" y="43705"/>
                  <a:pt x="57705" y="43638"/>
                  <a:pt x="60000" y="43638"/>
                </a:cubicBezTo>
                <a:cubicBezTo>
                  <a:pt x="62288" y="43638"/>
                  <a:pt x="64522" y="43705"/>
                  <a:pt x="66733" y="43783"/>
                </a:cubicBezTo>
                <a:cubicBezTo>
                  <a:pt x="68350" y="45283"/>
                  <a:pt x="69961" y="46822"/>
                  <a:pt x="71566" y="48427"/>
                </a:cubicBezTo>
                <a:cubicBezTo>
                  <a:pt x="73177" y="50038"/>
                  <a:pt x="74711" y="51650"/>
                  <a:pt x="76211" y="53261"/>
                </a:cubicBezTo>
                <a:cubicBezTo>
                  <a:pt x="76294" y="55477"/>
                  <a:pt x="76361" y="57711"/>
                  <a:pt x="76361" y="60000"/>
                </a:cubicBezTo>
                <a:cubicBezTo>
                  <a:pt x="76361" y="62288"/>
                  <a:pt x="76294" y="64522"/>
                  <a:pt x="76211" y="66733"/>
                </a:cubicBezTo>
                <a:moveTo>
                  <a:pt x="73250" y="91972"/>
                </a:moveTo>
                <a:cubicBezTo>
                  <a:pt x="70344" y="90105"/>
                  <a:pt x="67333" y="87983"/>
                  <a:pt x="64227" y="85577"/>
                </a:cubicBezTo>
                <a:cubicBezTo>
                  <a:pt x="65800" y="84277"/>
                  <a:pt x="67372" y="82950"/>
                  <a:pt x="68938" y="81538"/>
                </a:cubicBezTo>
                <a:cubicBezTo>
                  <a:pt x="71016" y="81416"/>
                  <a:pt x="73083" y="81283"/>
                  <a:pt x="75094" y="81094"/>
                </a:cubicBezTo>
                <a:cubicBezTo>
                  <a:pt x="74605" y="84972"/>
                  <a:pt x="73977" y="88611"/>
                  <a:pt x="73250" y="91972"/>
                </a:cubicBezTo>
                <a:moveTo>
                  <a:pt x="60000" y="114544"/>
                </a:moveTo>
                <a:cubicBezTo>
                  <a:pt x="55266" y="114544"/>
                  <a:pt x="51005" y="107833"/>
                  <a:pt x="48016" y="97116"/>
                </a:cubicBezTo>
                <a:cubicBezTo>
                  <a:pt x="51883" y="94844"/>
                  <a:pt x="55900" y="92072"/>
                  <a:pt x="59972" y="88950"/>
                </a:cubicBezTo>
                <a:cubicBezTo>
                  <a:pt x="64066" y="92088"/>
                  <a:pt x="68100" y="94833"/>
                  <a:pt x="71983" y="97116"/>
                </a:cubicBezTo>
                <a:cubicBezTo>
                  <a:pt x="68994" y="107833"/>
                  <a:pt x="64733" y="114544"/>
                  <a:pt x="60000" y="114544"/>
                </a:cubicBezTo>
                <a:moveTo>
                  <a:pt x="44905" y="81094"/>
                </a:moveTo>
                <a:cubicBezTo>
                  <a:pt x="46916" y="81283"/>
                  <a:pt x="48977" y="81416"/>
                  <a:pt x="51055" y="81538"/>
                </a:cubicBezTo>
                <a:cubicBezTo>
                  <a:pt x="52616" y="82938"/>
                  <a:pt x="54172" y="84277"/>
                  <a:pt x="55733" y="85572"/>
                </a:cubicBezTo>
                <a:cubicBezTo>
                  <a:pt x="52655" y="87955"/>
                  <a:pt x="49638" y="90116"/>
                  <a:pt x="46750" y="91972"/>
                </a:cubicBezTo>
                <a:cubicBezTo>
                  <a:pt x="46016" y="88611"/>
                  <a:pt x="45394" y="84972"/>
                  <a:pt x="44905" y="81094"/>
                </a:cubicBezTo>
                <a:moveTo>
                  <a:pt x="46750" y="28027"/>
                </a:moveTo>
                <a:cubicBezTo>
                  <a:pt x="49655" y="29894"/>
                  <a:pt x="52666" y="32011"/>
                  <a:pt x="55766" y="34422"/>
                </a:cubicBezTo>
                <a:cubicBezTo>
                  <a:pt x="54200" y="35722"/>
                  <a:pt x="52627" y="37055"/>
                  <a:pt x="51055" y="38466"/>
                </a:cubicBezTo>
                <a:cubicBezTo>
                  <a:pt x="48977" y="38583"/>
                  <a:pt x="46916" y="38716"/>
                  <a:pt x="44905" y="38905"/>
                </a:cubicBezTo>
                <a:cubicBezTo>
                  <a:pt x="45394" y="35027"/>
                  <a:pt x="46016" y="31388"/>
                  <a:pt x="46750" y="28027"/>
                </a:cubicBezTo>
                <a:moveTo>
                  <a:pt x="60000" y="5455"/>
                </a:moveTo>
                <a:cubicBezTo>
                  <a:pt x="64733" y="5455"/>
                  <a:pt x="68994" y="12172"/>
                  <a:pt x="71983" y="22883"/>
                </a:cubicBezTo>
                <a:cubicBezTo>
                  <a:pt x="68116" y="25155"/>
                  <a:pt x="64094" y="27927"/>
                  <a:pt x="60022" y="31050"/>
                </a:cubicBezTo>
                <a:cubicBezTo>
                  <a:pt x="55927" y="27911"/>
                  <a:pt x="51894" y="25166"/>
                  <a:pt x="48016" y="22883"/>
                </a:cubicBezTo>
                <a:cubicBezTo>
                  <a:pt x="51005" y="12172"/>
                  <a:pt x="55266" y="5455"/>
                  <a:pt x="60000" y="5455"/>
                </a:cubicBezTo>
                <a:moveTo>
                  <a:pt x="75094" y="38905"/>
                </a:moveTo>
                <a:cubicBezTo>
                  <a:pt x="73083" y="38716"/>
                  <a:pt x="71016" y="38583"/>
                  <a:pt x="68938" y="38466"/>
                </a:cubicBezTo>
                <a:cubicBezTo>
                  <a:pt x="67383" y="37061"/>
                  <a:pt x="65822" y="35722"/>
                  <a:pt x="64266" y="34433"/>
                </a:cubicBezTo>
                <a:cubicBezTo>
                  <a:pt x="67344" y="32044"/>
                  <a:pt x="70361" y="29883"/>
                  <a:pt x="73250" y="28027"/>
                </a:cubicBezTo>
                <a:cubicBezTo>
                  <a:pt x="73977" y="31388"/>
                  <a:pt x="74605" y="35027"/>
                  <a:pt x="75094" y="38905"/>
                </a:cubicBezTo>
                <a:moveTo>
                  <a:pt x="39511" y="39511"/>
                </a:moveTo>
                <a:cubicBezTo>
                  <a:pt x="34411" y="40188"/>
                  <a:pt x="29661" y="41122"/>
                  <a:pt x="25305" y="42244"/>
                </a:cubicBezTo>
                <a:cubicBezTo>
                  <a:pt x="19844" y="32555"/>
                  <a:pt x="18083" y="24777"/>
                  <a:pt x="21433" y="21427"/>
                </a:cubicBezTo>
                <a:cubicBezTo>
                  <a:pt x="24777" y="18083"/>
                  <a:pt x="32555" y="19844"/>
                  <a:pt x="42244" y="25305"/>
                </a:cubicBezTo>
                <a:cubicBezTo>
                  <a:pt x="41122" y="29661"/>
                  <a:pt x="40188" y="34411"/>
                  <a:pt x="39511" y="39511"/>
                </a:cubicBezTo>
                <a:moveTo>
                  <a:pt x="21433" y="98572"/>
                </a:moveTo>
                <a:cubicBezTo>
                  <a:pt x="18083" y="95222"/>
                  <a:pt x="19844" y="87444"/>
                  <a:pt x="25305" y="77755"/>
                </a:cubicBezTo>
                <a:cubicBezTo>
                  <a:pt x="29661" y="78877"/>
                  <a:pt x="34411" y="79811"/>
                  <a:pt x="39511" y="80488"/>
                </a:cubicBezTo>
                <a:cubicBezTo>
                  <a:pt x="40188" y="85588"/>
                  <a:pt x="41122" y="90338"/>
                  <a:pt x="42244" y="94694"/>
                </a:cubicBezTo>
                <a:cubicBezTo>
                  <a:pt x="32555" y="100155"/>
                  <a:pt x="24777" y="101916"/>
                  <a:pt x="21433" y="98572"/>
                </a:cubicBezTo>
                <a:moveTo>
                  <a:pt x="38905" y="75094"/>
                </a:moveTo>
                <a:cubicBezTo>
                  <a:pt x="35027" y="74605"/>
                  <a:pt x="31388" y="73983"/>
                  <a:pt x="28027" y="73250"/>
                </a:cubicBezTo>
                <a:cubicBezTo>
                  <a:pt x="29883" y="70361"/>
                  <a:pt x="32044" y="67344"/>
                  <a:pt x="34427" y="64266"/>
                </a:cubicBezTo>
                <a:cubicBezTo>
                  <a:pt x="35716" y="65822"/>
                  <a:pt x="37061" y="67383"/>
                  <a:pt x="38461" y="68938"/>
                </a:cubicBezTo>
                <a:cubicBezTo>
                  <a:pt x="38577" y="71022"/>
                  <a:pt x="38711" y="73083"/>
                  <a:pt x="38905" y="75094"/>
                </a:cubicBezTo>
                <a:moveTo>
                  <a:pt x="38461" y="51061"/>
                </a:moveTo>
                <a:cubicBezTo>
                  <a:pt x="37050" y="52627"/>
                  <a:pt x="35716" y="54200"/>
                  <a:pt x="34422" y="55772"/>
                </a:cubicBezTo>
                <a:cubicBezTo>
                  <a:pt x="32016" y="52672"/>
                  <a:pt x="29894" y="49655"/>
                  <a:pt x="28027" y="46750"/>
                </a:cubicBezTo>
                <a:cubicBezTo>
                  <a:pt x="31388" y="46016"/>
                  <a:pt x="35027" y="45394"/>
                  <a:pt x="38905" y="44911"/>
                </a:cubicBezTo>
                <a:cubicBezTo>
                  <a:pt x="38711" y="46916"/>
                  <a:pt x="38577" y="48977"/>
                  <a:pt x="38461" y="51061"/>
                </a:cubicBezTo>
                <a:moveTo>
                  <a:pt x="5455" y="60000"/>
                </a:moveTo>
                <a:cubicBezTo>
                  <a:pt x="5455" y="55266"/>
                  <a:pt x="12166" y="51005"/>
                  <a:pt x="22883" y="48022"/>
                </a:cubicBezTo>
                <a:cubicBezTo>
                  <a:pt x="25166" y="51900"/>
                  <a:pt x="27905" y="55927"/>
                  <a:pt x="31044" y="60027"/>
                </a:cubicBezTo>
                <a:cubicBezTo>
                  <a:pt x="27927" y="64094"/>
                  <a:pt x="25155" y="68122"/>
                  <a:pt x="22883" y="71977"/>
                </a:cubicBezTo>
                <a:cubicBezTo>
                  <a:pt x="12166" y="68994"/>
                  <a:pt x="5455" y="64733"/>
                  <a:pt x="5455" y="60000"/>
                </a:cubicBezTo>
                <a:moveTo>
                  <a:pt x="120000" y="60000"/>
                </a:moveTo>
                <a:cubicBezTo>
                  <a:pt x="120000" y="53466"/>
                  <a:pt x="112072" y="47616"/>
                  <a:pt x="99544" y="43627"/>
                </a:cubicBezTo>
                <a:cubicBezTo>
                  <a:pt x="105566" y="31944"/>
                  <a:pt x="107050" y="22194"/>
                  <a:pt x="102427" y="17572"/>
                </a:cubicBezTo>
                <a:cubicBezTo>
                  <a:pt x="97805" y="12955"/>
                  <a:pt x="88055" y="14433"/>
                  <a:pt x="76377" y="20455"/>
                </a:cubicBezTo>
                <a:cubicBezTo>
                  <a:pt x="72383" y="7927"/>
                  <a:pt x="66533" y="0"/>
                  <a:pt x="60000" y="0"/>
                </a:cubicBezTo>
                <a:cubicBezTo>
                  <a:pt x="53461" y="0"/>
                  <a:pt x="47616" y="7927"/>
                  <a:pt x="43622" y="20455"/>
                </a:cubicBezTo>
                <a:cubicBezTo>
                  <a:pt x="31944" y="14433"/>
                  <a:pt x="22194" y="12955"/>
                  <a:pt x="17572" y="17572"/>
                </a:cubicBezTo>
                <a:cubicBezTo>
                  <a:pt x="12950" y="22194"/>
                  <a:pt x="14433" y="31944"/>
                  <a:pt x="20455" y="43627"/>
                </a:cubicBezTo>
                <a:cubicBezTo>
                  <a:pt x="7922" y="47616"/>
                  <a:pt x="0" y="53466"/>
                  <a:pt x="0" y="60000"/>
                </a:cubicBezTo>
                <a:cubicBezTo>
                  <a:pt x="0" y="66533"/>
                  <a:pt x="7922" y="72383"/>
                  <a:pt x="20455" y="76377"/>
                </a:cubicBezTo>
                <a:cubicBezTo>
                  <a:pt x="14433" y="88061"/>
                  <a:pt x="12950" y="97805"/>
                  <a:pt x="17572" y="102427"/>
                </a:cubicBezTo>
                <a:cubicBezTo>
                  <a:pt x="22194" y="107044"/>
                  <a:pt x="31944" y="105566"/>
                  <a:pt x="43622" y="99544"/>
                </a:cubicBezTo>
                <a:cubicBezTo>
                  <a:pt x="47616" y="112072"/>
                  <a:pt x="53461" y="120000"/>
                  <a:pt x="60000" y="120000"/>
                </a:cubicBezTo>
                <a:cubicBezTo>
                  <a:pt x="66533" y="120000"/>
                  <a:pt x="72383" y="112072"/>
                  <a:pt x="76377" y="99544"/>
                </a:cubicBezTo>
                <a:cubicBezTo>
                  <a:pt x="88055" y="105566"/>
                  <a:pt x="97805" y="107044"/>
                  <a:pt x="102427" y="102427"/>
                </a:cubicBezTo>
                <a:cubicBezTo>
                  <a:pt x="107050" y="97805"/>
                  <a:pt x="105566" y="88061"/>
                  <a:pt x="99544" y="76377"/>
                </a:cubicBezTo>
                <a:cubicBezTo>
                  <a:pt x="112072" y="72383"/>
                  <a:pt x="120000" y="66533"/>
                  <a:pt x="120000" y="60000"/>
                </a:cubicBezTo>
                <a:moveTo>
                  <a:pt x="60000" y="54544"/>
                </a:move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7" name="Google Shape;4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9225" y="220950"/>
            <a:ext cx="1005724" cy="25772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391450" y="1346550"/>
            <a:ext cx="8384700" cy="30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-1" y="2324126"/>
            <a:ext cx="2601000" cy="2457900"/>
          </a:xfrm>
          <a:custGeom>
            <a:rect b="b" l="l" r="r" t="t"/>
            <a:pathLst>
              <a:path extrusionOk="0" h="120000" w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" name="Google Shape;53;p6"/>
          <p:cNvSpPr/>
          <p:nvPr/>
        </p:nvSpPr>
        <p:spPr>
          <a:xfrm>
            <a:off x="2047599" y="3724300"/>
            <a:ext cx="1162800" cy="1285800"/>
          </a:xfrm>
          <a:custGeom>
            <a:rect b="b" l="l" r="r" t="t"/>
            <a:pathLst>
              <a:path extrusionOk="0" h="120000" w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" name="Google Shape;54;p6"/>
          <p:cNvSpPr/>
          <p:nvPr/>
        </p:nvSpPr>
        <p:spPr>
          <a:xfrm>
            <a:off x="7838799" y="1114450"/>
            <a:ext cx="1162800" cy="1285800"/>
          </a:xfrm>
          <a:custGeom>
            <a:rect b="b" l="l" r="r" t="t"/>
            <a:pathLst>
              <a:path extrusionOk="0" h="120000" w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" name="Google Shape;55;p6"/>
          <p:cNvSpPr/>
          <p:nvPr/>
        </p:nvSpPr>
        <p:spPr>
          <a:xfrm>
            <a:off x="5730850" y="3786642"/>
            <a:ext cx="558600" cy="558600"/>
          </a:xfrm>
          <a:custGeom>
            <a:rect b="b" l="l" r="r" t="t"/>
            <a:pathLst>
              <a:path extrusionOk="0" h="120000" w="120000">
                <a:moveTo>
                  <a:pt x="97116" y="71977"/>
                </a:moveTo>
                <a:cubicBezTo>
                  <a:pt x="94833" y="68100"/>
                  <a:pt x="92088" y="64072"/>
                  <a:pt x="88950" y="59972"/>
                </a:cubicBezTo>
                <a:cubicBezTo>
                  <a:pt x="92072" y="55905"/>
                  <a:pt x="94844" y="51883"/>
                  <a:pt x="97116" y="48022"/>
                </a:cubicBezTo>
                <a:cubicBezTo>
                  <a:pt x="107833" y="51005"/>
                  <a:pt x="114544" y="55266"/>
                  <a:pt x="114544" y="60000"/>
                </a:cubicBezTo>
                <a:cubicBezTo>
                  <a:pt x="114544" y="64733"/>
                  <a:pt x="107833" y="68994"/>
                  <a:pt x="97116" y="71977"/>
                </a:cubicBezTo>
                <a:moveTo>
                  <a:pt x="98566" y="98572"/>
                </a:moveTo>
                <a:cubicBezTo>
                  <a:pt x="95222" y="101916"/>
                  <a:pt x="87444" y="100155"/>
                  <a:pt x="77755" y="94694"/>
                </a:cubicBezTo>
                <a:cubicBezTo>
                  <a:pt x="78877" y="90338"/>
                  <a:pt x="79805" y="85588"/>
                  <a:pt x="80483" y="80488"/>
                </a:cubicBezTo>
                <a:cubicBezTo>
                  <a:pt x="85583" y="79811"/>
                  <a:pt x="90338" y="78877"/>
                  <a:pt x="94688" y="77755"/>
                </a:cubicBezTo>
                <a:cubicBezTo>
                  <a:pt x="100155" y="87444"/>
                  <a:pt x="101916" y="95222"/>
                  <a:pt x="98566" y="98572"/>
                </a:cubicBezTo>
                <a:moveTo>
                  <a:pt x="85577" y="64227"/>
                </a:moveTo>
                <a:cubicBezTo>
                  <a:pt x="87983" y="67327"/>
                  <a:pt x="90105" y="70344"/>
                  <a:pt x="91966" y="73250"/>
                </a:cubicBezTo>
                <a:cubicBezTo>
                  <a:pt x="88611" y="73983"/>
                  <a:pt x="84972" y="74605"/>
                  <a:pt x="81094" y="75094"/>
                </a:cubicBezTo>
                <a:cubicBezTo>
                  <a:pt x="81283" y="73083"/>
                  <a:pt x="81416" y="71022"/>
                  <a:pt x="81538" y="68938"/>
                </a:cubicBezTo>
                <a:cubicBezTo>
                  <a:pt x="82944" y="67372"/>
                  <a:pt x="84277" y="65800"/>
                  <a:pt x="85577" y="64227"/>
                </a:cubicBezTo>
                <a:moveTo>
                  <a:pt x="85566" y="55733"/>
                </a:moveTo>
                <a:cubicBezTo>
                  <a:pt x="84277" y="54177"/>
                  <a:pt x="82933" y="52616"/>
                  <a:pt x="81538" y="51061"/>
                </a:cubicBezTo>
                <a:cubicBezTo>
                  <a:pt x="81416" y="48983"/>
                  <a:pt x="81283" y="46916"/>
                  <a:pt x="81094" y="44911"/>
                </a:cubicBezTo>
                <a:cubicBezTo>
                  <a:pt x="84972" y="45394"/>
                  <a:pt x="88611" y="46016"/>
                  <a:pt x="91966" y="46750"/>
                </a:cubicBezTo>
                <a:cubicBezTo>
                  <a:pt x="90116" y="49638"/>
                  <a:pt x="87955" y="52655"/>
                  <a:pt x="85566" y="55733"/>
                </a:cubicBezTo>
                <a:moveTo>
                  <a:pt x="98566" y="21427"/>
                </a:moveTo>
                <a:cubicBezTo>
                  <a:pt x="101916" y="24777"/>
                  <a:pt x="100155" y="32555"/>
                  <a:pt x="94688" y="42244"/>
                </a:cubicBezTo>
                <a:cubicBezTo>
                  <a:pt x="90338" y="41122"/>
                  <a:pt x="85583" y="40188"/>
                  <a:pt x="80483" y="39511"/>
                </a:cubicBezTo>
                <a:cubicBezTo>
                  <a:pt x="79805" y="34411"/>
                  <a:pt x="78877" y="29661"/>
                  <a:pt x="77755" y="25305"/>
                </a:cubicBezTo>
                <a:cubicBezTo>
                  <a:pt x="87444" y="19844"/>
                  <a:pt x="95222" y="18083"/>
                  <a:pt x="98566" y="21427"/>
                </a:cubicBezTo>
                <a:moveTo>
                  <a:pt x="76211" y="66733"/>
                </a:moveTo>
                <a:cubicBezTo>
                  <a:pt x="74711" y="68350"/>
                  <a:pt x="73177" y="69961"/>
                  <a:pt x="71566" y="71572"/>
                </a:cubicBezTo>
                <a:cubicBezTo>
                  <a:pt x="69961" y="73177"/>
                  <a:pt x="68350" y="74716"/>
                  <a:pt x="66733" y="76216"/>
                </a:cubicBezTo>
                <a:cubicBezTo>
                  <a:pt x="64522" y="76294"/>
                  <a:pt x="62288" y="76361"/>
                  <a:pt x="60000" y="76361"/>
                </a:cubicBezTo>
                <a:cubicBezTo>
                  <a:pt x="57705" y="76361"/>
                  <a:pt x="55472" y="76294"/>
                  <a:pt x="53261" y="76216"/>
                </a:cubicBezTo>
                <a:cubicBezTo>
                  <a:pt x="51650" y="74716"/>
                  <a:pt x="50033" y="73177"/>
                  <a:pt x="48427" y="71572"/>
                </a:cubicBezTo>
                <a:cubicBezTo>
                  <a:pt x="46822" y="69961"/>
                  <a:pt x="45288" y="68350"/>
                  <a:pt x="43783" y="66733"/>
                </a:cubicBezTo>
                <a:cubicBezTo>
                  <a:pt x="43700" y="64522"/>
                  <a:pt x="43638" y="62288"/>
                  <a:pt x="43638" y="60000"/>
                </a:cubicBezTo>
                <a:cubicBezTo>
                  <a:pt x="43638" y="57711"/>
                  <a:pt x="43700" y="55477"/>
                  <a:pt x="43783" y="53261"/>
                </a:cubicBezTo>
                <a:cubicBezTo>
                  <a:pt x="45288" y="51650"/>
                  <a:pt x="46822" y="50038"/>
                  <a:pt x="48427" y="48427"/>
                </a:cubicBezTo>
                <a:cubicBezTo>
                  <a:pt x="50033" y="46822"/>
                  <a:pt x="51650" y="45283"/>
                  <a:pt x="53261" y="43783"/>
                </a:cubicBezTo>
                <a:cubicBezTo>
                  <a:pt x="55472" y="43705"/>
                  <a:pt x="57705" y="43638"/>
                  <a:pt x="60000" y="43638"/>
                </a:cubicBezTo>
                <a:cubicBezTo>
                  <a:pt x="62288" y="43638"/>
                  <a:pt x="64522" y="43705"/>
                  <a:pt x="66733" y="43783"/>
                </a:cubicBezTo>
                <a:cubicBezTo>
                  <a:pt x="68350" y="45283"/>
                  <a:pt x="69961" y="46822"/>
                  <a:pt x="71566" y="48427"/>
                </a:cubicBezTo>
                <a:cubicBezTo>
                  <a:pt x="73177" y="50038"/>
                  <a:pt x="74711" y="51650"/>
                  <a:pt x="76211" y="53261"/>
                </a:cubicBezTo>
                <a:cubicBezTo>
                  <a:pt x="76294" y="55477"/>
                  <a:pt x="76361" y="57711"/>
                  <a:pt x="76361" y="60000"/>
                </a:cubicBezTo>
                <a:cubicBezTo>
                  <a:pt x="76361" y="62288"/>
                  <a:pt x="76294" y="64522"/>
                  <a:pt x="76211" y="66733"/>
                </a:cubicBezTo>
                <a:moveTo>
                  <a:pt x="73250" y="91972"/>
                </a:moveTo>
                <a:cubicBezTo>
                  <a:pt x="70344" y="90105"/>
                  <a:pt x="67333" y="87983"/>
                  <a:pt x="64227" y="85577"/>
                </a:cubicBezTo>
                <a:cubicBezTo>
                  <a:pt x="65800" y="84277"/>
                  <a:pt x="67372" y="82950"/>
                  <a:pt x="68938" y="81538"/>
                </a:cubicBezTo>
                <a:cubicBezTo>
                  <a:pt x="71016" y="81416"/>
                  <a:pt x="73083" y="81283"/>
                  <a:pt x="75094" y="81094"/>
                </a:cubicBezTo>
                <a:cubicBezTo>
                  <a:pt x="74605" y="84972"/>
                  <a:pt x="73977" y="88611"/>
                  <a:pt x="73250" y="91972"/>
                </a:cubicBezTo>
                <a:moveTo>
                  <a:pt x="60000" y="114544"/>
                </a:moveTo>
                <a:cubicBezTo>
                  <a:pt x="55266" y="114544"/>
                  <a:pt x="51005" y="107833"/>
                  <a:pt x="48016" y="97116"/>
                </a:cubicBezTo>
                <a:cubicBezTo>
                  <a:pt x="51883" y="94844"/>
                  <a:pt x="55900" y="92072"/>
                  <a:pt x="59972" y="88950"/>
                </a:cubicBezTo>
                <a:cubicBezTo>
                  <a:pt x="64066" y="92088"/>
                  <a:pt x="68100" y="94833"/>
                  <a:pt x="71983" y="97116"/>
                </a:cubicBezTo>
                <a:cubicBezTo>
                  <a:pt x="68994" y="107833"/>
                  <a:pt x="64733" y="114544"/>
                  <a:pt x="60000" y="114544"/>
                </a:cubicBezTo>
                <a:moveTo>
                  <a:pt x="44905" y="81094"/>
                </a:moveTo>
                <a:cubicBezTo>
                  <a:pt x="46916" y="81283"/>
                  <a:pt x="48977" y="81416"/>
                  <a:pt x="51055" y="81538"/>
                </a:cubicBezTo>
                <a:cubicBezTo>
                  <a:pt x="52616" y="82938"/>
                  <a:pt x="54172" y="84277"/>
                  <a:pt x="55733" y="85572"/>
                </a:cubicBezTo>
                <a:cubicBezTo>
                  <a:pt x="52655" y="87955"/>
                  <a:pt x="49638" y="90116"/>
                  <a:pt x="46750" y="91972"/>
                </a:cubicBezTo>
                <a:cubicBezTo>
                  <a:pt x="46016" y="88611"/>
                  <a:pt x="45394" y="84972"/>
                  <a:pt x="44905" y="81094"/>
                </a:cubicBezTo>
                <a:moveTo>
                  <a:pt x="46750" y="28027"/>
                </a:moveTo>
                <a:cubicBezTo>
                  <a:pt x="49655" y="29894"/>
                  <a:pt x="52666" y="32011"/>
                  <a:pt x="55766" y="34422"/>
                </a:cubicBezTo>
                <a:cubicBezTo>
                  <a:pt x="54200" y="35722"/>
                  <a:pt x="52627" y="37055"/>
                  <a:pt x="51055" y="38466"/>
                </a:cubicBezTo>
                <a:cubicBezTo>
                  <a:pt x="48977" y="38583"/>
                  <a:pt x="46916" y="38716"/>
                  <a:pt x="44905" y="38905"/>
                </a:cubicBezTo>
                <a:cubicBezTo>
                  <a:pt x="45394" y="35027"/>
                  <a:pt x="46016" y="31388"/>
                  <a:pt x="46750" y="28027"/>
                </a:cubicBezTo>
                <a:moveTo>
                  <a:pt x="60000" y="5455"/>
                </a:moveTo>
                <a:cubicBezTo>
                  <a:pt x="64733" y="5455"/>
                  <a:pt x="68994" y="12172"/>
                  <a:pt x="71983" y="22883"/>
                </a:cubicBezTo>
                <a:cubicBezTo>
                  <a:pt x="68116" y="25155"/>
                  <a:pt x="64094" y="27927"/>
                  <a:pt x="60022" y="31050"/>
                </a:cubicBezTo>
                <a:cubicBezTo>
                  <a:pt x="55927" y="27911"/>
                  <a:pt x="51894" y="25166"/>
                  <a:pt x="48016" y="22883"/>
                </a:cubicBezTo>
                <a:cubicBezTo>
                  <a:pt x="51005" y="12172"/>
                  <a:pt x="55266" y="5455"/>
                  <a:pt x="60000" y="5455"/>
                </a:cubicBezTo>
                <a:moveTo>
                  <a:pt x="75094" y="38905"/>
                </a:moveTo>
                <a:cubicBezTo>
                  <a:pt x="73083" y="38716"/>
                  <a:pt x="71016" y="38583"/>
                  <a:pt x="68938" y="38466"/>
                </a:cubicBezTo>
                <a:cubicBezTo>
                  <a:pt x="67383" y="37061"/>
                  <a:pt x="65822" y="35722"/>
                  <a:pt x="64266" y="34433"/>
                </a:cubicBezTo>
                <a:cubicBezTo>
                  <a:pt x="67344" y="32044"/>
                  <a:pt x="70361" y="29883"/>
                  <a:pt x="73250" y="28027"/>
                </a:cubicBezTo>
                <a:cubicBezTo>
                  <a:pt x="73977" y="31388"/>
                  <a:pt x="74605" y="35027"/>
                  <a:pt x="75094" y="38905"/>
                </a:cubicBezTo>
                <a:moveTo>
                  <a:pt x="39511" y="39511"/>
                </a:moveTo>
                <a:cubicBezTo>
                  <a:pt x="34411" y="40188"/>
                  <a:pt x="29661" y="41122"/>
                  <a:pt x="25305" y="42244"/>
                </a:cubicBezTo>
                <a:cubicBezTo>
                  <a:pt x="19844" y="32555"/>
                  <a:pt x="18083" y="24777"/>
                  <a:pt x="21433" y="21427"/>
                </a:cubicBezTo>
                <a:cubicBezTo>
                  <a:pt x="24777" y="18083"/>
                  <a:pt x="32555" y="19844"/>
                  <a:pt x="42244" y="25305"/>
                </a:cubicBezTo>
                <a:cubicBezTo>
                  <a:pt x="41122" y="29661"/>
                  <a:pt x="40188" y="34411"/>
                  <a:pt x="39511" y="39511"/>
                </a:cubicBezTo>
                <a:moveTo>
                  <a:pt x="21433" y="98572"/>
                </a:moveTo>
                <a:cubicBezTo>
                  <a:pt x="18083" y="95222"/>
                  <a:pt x="19844" y="87444"/>
                  <a:pt x="25305" y="77755"/>
                </a:cubicBezTo>
                <a:cubicBezTo>
                  <a:pt x="29661" y="78877"/>
                  <a:pt x="34411" y="79811"/>
                  <a:pt x="39511" y="80488"/>
                </a:cubicBezTo>
                <a:cubicBezTo>
                  <a:pt x="40188" y="85588"/>
                  <a:pt x="41122" y="90338"/>
                  <a:pt x="42244" y="94694"/>
                </a:cubicBezTo>
                <a:cubicBezTo>
                  <a:pt x="32555" y="100155"/>
                  <a:pt x="24777" y="101916"/>
                  <a:pt x="21433" y="98572"/>
                </a:cubicBezTo>
                <a:moveTo>
                  <a:pt x="38905" y="75094"/>
                </a:moveTo>
                <a:cubicBezTo>
                  <a:pt x="35027" y="74605"/>
                  <a:pt x="31388" y="73983"/>
                  <a:pt x="28027" y="73250"/>
                </a:cubicBezTo>
                <a:cubicBezTo>
                  <a:pt x="29883" y="70361"/>
                  <a:pt x="32044" y="67344"/>
                  <a:pt x="34427" y="64266"/>
                </a:cubicBezTo>
                <a:cubicBezTo>
                  <a:pt x="35716" y="65822"/>
                  <a:pt x="37061" y="67383"/>
                  <a:pt x="38461" y="68938"/>
                </a:cubicBezTo>
                <a:cubicBezTo>
                  <a:pt x="38577" y="71022"/>
                  <a:pt x="38711" y="73083"/>
                  <a:pt x="38905" y="75094"/>
                </a:cubicBezTo>
                <a:moveTo>
                  <a:pt x="38461" y="51061"/>
                </a:moveTo>
                <a:cubicBezTo>
                  <a:pt x="37050" y="52627"/>
                  <a:pt x="35716" y="54200"/>
                  <a:pt x="34422" y="55772"/>
                </a:cubicBezTo>
                <a:cubicBezTo>
                  <a:pt x="32016" y="52672"/>
                  <a:pt x="29894" y="49655"/>
                  <a:pt x="28027" y="46750"/>
                </a:cubicBezTo>
                <a:cubicBezTo>
                  <a:pt x="31388" y="46016"/>
                  <a:pt x="35027" y="45394"/>
                  <a:pt x="38905" y="44911"/>
                </a:cubicBezTo>
                <a:cubicBezTo>
                  <a:pt x="38711" y="46916"/>
                  <a:pt x="38577" y="48977"/>
                  <a:pt x="38461" y="51061"/>
                </a:cubicBezTo>
                <a:moveTo>
                  <a:pt x="5455" y="60000"/>
                </a:moveTo>
                <a:cubicBezTo>
                  <a:pt x="5455" y="55266"/>
                  <a:pt x="12166" y="51005"/>
                  <a:pt x="22883" y="48022"/>
                </a:cubicBezTo>
                <a:cubicBezTo>
                  <a:pt x="25166" y="51900"/>
                  <a:pt x="27905" y="55927"/>
                  <a:pt x="31044" y="60027"/>
                </a:cubicBezTo>
                <a:cubicBezTo>
                  <a:pt x="27927" y="64094"/>
                  <a:pt x="25155" y="68122"/>
                  <a:pt x="22883" y="71977"/>
                </a:cubicBezTo>
                <a:cubicBezTo>
                  <a:pt x="12166" y="68994"/>
                  <a:pt x="5455" y="64733"/>
                  <a:pt x="5455" y="60000"/>
                </a:cubicBezTo>
                <a:moveTo>
                  <a:pt x="120000" y="60000"/>
                </a:moveTo>
                <a:cubicBezTo>
                  <a:pt x="120000" y="53466"/>
                  <a:pt x="112072" y="47616"/>
                  <a:pt x="99544" y="43627"/>
                </a:cubicBezTo>
                <a:cubicBezTo>
                  <a:pt x="105566" y="31944"/>
                  <a:pt x="107050" y="22194"/>
                  <a:pt x="102427" y="17572"/>
                </a:cubicBezTo>
                <a:cubicBezTo>
                  <a:pt x="97805" y="12955"/>
                  <a:pt x="88055" y="14433"/>
                  <a:pt x="76377" y="20455"/>
                </a:cubicBezTo>
                <a:cubicBezTo>
                  <a:pt x="72383" y="7927"/>
                  <a:pt x="66533" y="0"/>
                  <a:pt x="60000" y="0"/>
                </a:cubicBezTo>
                <a:cubicBezTo>
                  <a:pt x="53461" y="0"/>
                  <a:pt x="47616" y="7927"/>
                  <a:pt x="43622" y="20455"/>
                </a:cubicBezTo>
                <a:cubicBezTo>
                  <a:pt x="31944" y="14433"/>
                  <a:pt x="22194" y="12955"/>
                  <a:pt x="17572" y="17572"/>
                </a:cubicBezTo>
                <a:cubicBezTo>
                  <a:pt x="12950" y="22194"/>
                  <a:pt x="14433" y="31944"/>
                  <a:pt x="20455" y="43627"/>
                </a:cubicBezTo>
                <a:cubicBezTo>
                  <a:pt x="7922" y="47616"/>
                  <a:pt x="0" y="53466"/>
                  <a:pt x="0" y="60000"/>
                </a:cubicBezTo>
                <a:cubicBezTo>
                  <a:pt x="0" y="66533"/>
                  <a:pt x="7922" y="72383"/>
                  <a:pt x="20455" y="76377"/>
                </a:cubicBezTo>
                <a:cubicBezTo>
                  <a:pt x="14433" y="88061"/>
                  <a:pt x="12950" y="97805"/>
                  <a:pt x="17572" y="102427"/>
                </a:cubicBezTo>
                <a:cubicBezTo>
                  <a:pt x="22194" y="107044"/>
                  <a:pt x="31944" y="105566"/>
                  <a:pt x="43622" y="99544"/>
                </a:cubicBezTo>
                <a:cubicBezTo>
                  <a:pt x="47616" y="112072"/>
                  <a:pt x="53461" y="120000"/>
                  <a:pt x="60000" y="120000"/>
                </a:cubicBezTo>
                <a:cubicBezTo>
                  <a:pt x="66533" y="120000"/>
                  <a:pt x="72383" y="112072"/>
                  <a:pt x="76377" y="99544"/>
                </a:cubicBezTo>
                <a:cubicBezTo>
                  <a:pt x="88055" y="105566"/>
                  <a:pt x="97805" y="107044"/>
                  <a:pt x="102427" y="102427"/>
                </a:cubicBezTo>
                <a:cubicBezTo>
                  <a:pt x="107050" y="97805"/>
                  <a:pt x="105566" y="88061"/>
                  <a:pt x="99544" y="76377"/>
                </a:cubicBezTo>
                <a:cubicBezTo>
                  <a:pt x="112072" y="72383"/>
                  <a:pt x="120000" y="66533"/>
                  <a:pt x="120000" y="60000"/>
                </a:cubicBezTo>
                <a:moveTo>
                  <a:pt x="60000" y="54544"/>
                </a:move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7361475" y="4329572"/>
            <a:ext cx="347100" cy="347100"/>
          </a:xfrm>
          <a:custGeom>
            <a:rect b="b" l="l" r="r" t="t"/>
            <a:pathLst>
              <a:path extrusionOk="0" h="120000" w="120000">
                <a:moveTo>
                  <a:pt x="97116" y="71977"/>
                </a:moveTo>
                <a:cubicBezTo>
                  <a:pt x="94833" y="68100"/>
                  <a:pt x="92088" y="64072"/>
                  <a:pt x="88950" y="59972"/>
                </a:cubicBezTo>
                <a:cubicBezTo>
                  <a:pt x="92072" y="55905"/>
                  <a:pt x="94844" y="51883"/>
                  <a:pt x="97116" y="48022"/>
                </a:cubicBezTo>
                <a:cubicBezTo>
                  <a:pt x="107833" y="51005"/>
                  <a:pt x="114544" y="55266"/>
                  <a:pt x="114544" y="60000"/>
                </a:cubicBezTo>
                <a:cubicBezTo>
                  <a:pt x="114544" y="64733"/>
                  <a:pt x="107833" y="68994"/>
                  <a:pt x="97116" y="71977"/>
                </a:cubicBezTo>
                <a:moveTo>
                  <a:pt x="98566" y="98572"/>
                </a:moveTo>
                <a:cubicBezTo>
                  <a:pt x="95222" y="101916"/>
                  <a:pt x="87444" y="100155"/>
                  <a:pt x="77755" y="94694"/>
                </a:cubicBezTo>
                <a:cubicBezTo>
                  <a:pt x="78877" y="90338"/>
                  <a:pt x="79805" y="85588"/>
                  <a:pt x="80483" y="80488"/>
                </a:cubicBezTo>
                <a:cubicBezTo>
                  <a:pt x="85583" y="79811"/>
                  <a:pt x="90338" y="78877"/>
                  <a:pt x="94688" y="77755"/>
                </a:cubicBezTo>
                <a:cubicBezTo>
                  <a:pt x="100155" y="87444"/>
                  <a:pt x="101916" y="95222"/>
                  <a:pt x="98566" y="98572"/>
                </a:cubicBezTo>
                <a:moveTo>
                  <a:pt x="85577" y="64227"/>
                </a:moveTo>
                <a:cubicBezTo>
                  <a:pt x="87983" y="67327"/>
                  <a:pt x="90105" y="70344"/>
                  <a:pt x="91966" y="73250"/>
                </a:cubicBezTo>
                <a:cubicBezTo>
                  <a:pt x="88611" y="73983"/>
                  <a:pt x="84972" y="74605"/>
                  <a:pt x="81094" y="75094"/>
                </a:cubicBezTo>
                <a:cubicBezTo>
                  <a:pt x="81283" y="73083"/>
                  <a:pt x="81416" y="71022"/>
                  <a:pt x="81538" y="68938"/>
                </a:cubicBezTo>
                <a:cubicBezTo>
                  <a:pt x="82944" y="67372"/>
                  <a:pt x="84277" y="65800"/>
                  <a:pt x="85577" y="64227"/>
                </a:cubicBezTo>
                <a:moveTo>
                  <a:pt x="85566" y="55733"/>
                </a:moveTo>
                <a:cubicBezTo>
                  <a:pt x="84277" y="54177"/>
                  <a:pt x="82933" y="52616"/>
                  <a:pt x="81538" y="51061"/>
                </a:cubicBezTo>
                <a:cubicBezTo>
                  <a:pt x="81416" y="48983"/>
                  <a:pt x="81283" y="46916"/>
                  <a:pt x="81094" y="44911"/>
                </a:cubicBezTo>
                <a:cubicBezTo>
                  <a:pt x="84972" y="45394"/>
                  <a:pt x="88611" y="46016"/>
                  <a:pt x="91966" y="46750"/>
                </a:cubicBezTo>
                <a:cubicBezTo>
                  <a:pt x="90116" y="49638"/>
                  <a:pt x="87955" y="52655"/>
                  <a:pt x="85566" y="55733"/>
                </a:cubicBezTo>
                <a:moveTo>
                  <a:pt x="98566" y="21427"/>
                </a:moveTo>
                <a:cubicBezTo>
                  <a:pt x="101916" y="24777"/>
                  <a:pt x="100155" y="32555"/>
                  <a:pt x="94688" y="42244"/>
                </a:cubicBezTo>
                <a:cubicBezTo>
                  <a:pt x="90338" y="41122"/>
                  <a:pt x="85583" y="40188"/>
                  <a:pt x="80483" y="39511"/>
                </a:cubicBezTo>
                <a:cubicBezTo>
                  <a:pt x="79805" y="34411"/>
                  <a:pt x="78877" y="29661"/>
                  <a:pt x="77755" y="25305"/>
                </a:cubicBezTo>
                <a:cubicBezTo>
                  <a:pt x="87444" y="19844"/>
                  <a:pt x="95222" y="18083"/>
                  <a:pt x="98566" y="21427"/>
                </a:cubicBezTo>
                <a:moveTo>
                  <a:pt x="76211" y="66733"/>
                </a:moveTo>
                <a:cubicBezTo>
                  <a:pt x="74711" y="68350"/>
                  <a:pt x="73177" y="69961"/>
                  <a:pt x="71566" y="71572"/>
                </a:cubicBezTo>
                <a:cubicBezTo>
                  <a:pt x="69961" y="73177"/>
                  <a:pt x="68350" y="74716"/>
                  <a:pt x="66733" y="76216"/>
                </a:cubicBezTo>
                <a:cubicBezTo>
                  <a:pt x="64522" y="76294"/>
                  <a:pt x="62288" y="76361"/>
                  <a:pt x="60000" y="76361"/>
                </a:cubicBezTo>
                <a:cubicBezTo>
                  <a:pt x="57705" y="76361"/>
                  <a:pt x="55472" y="76294"/>
                  <a:pt x="53261" y="76216"/>
                </a:cubicBezTo>
                <a:cubicBezTo>
                  <a:pt x="51650" y="74716"/>
                  <a:pt x="50033" y="73177"/>
                  <a:pt x="48427" y="71572"/>
                </a:cubicBezTo>
                <a:cubicBezTo>
                  <a:pt x="46822" y="69961"/>
                  <a:pt x="45288" y="68350"/>
                  <a:pt x="43783" y="66733"/>
                </a:cubicBezTo>
                <a:cubicBezTo>
                  <a:pt x="43700" y="64522"/>
                  <a:pt x="43638" y="62288"/>
                  <a:pt x="43638" y="60000"/>
                </a:cubicBezTo>
                <a:cubicBezTo>
                  <a:pt x="43638" y="57711"/>
                  <a:pt x="43700" y="55477"/>
                  <a:pt x="43783" y="53261"/>
                </a:cubicBezTo>
                <a:cubicBezTo>
                  <a:pt x="45288" y="51650"/>
                  <a:pt x="46822" y="50038"/>
                  <a:pt x="48427" y="48427"/>
                </a:cubicBezTo>
                <a:cubicBezTo>
                  <a:pt x="50033" y="46822"/>
                  <a:pt x="51650" y="45283"/>
                  <a:pt x="53261" y="43783"/>
                </a:cubicBezTo>
                <a:cubicBezTo>
                  <a:pt x="55472" y="43705"/>
                  <a:pt x="57705" y="43638"/>
                  <a:pt x="60000" y="43638"/>
                </a:cubicBezTo>
                <a:cubicBezTo>
                  <a:pt x="62288" y="43638"/>
                  <a:pt x="64522" y="43705"/>
                  <a:pt x="66733" y="43783"/>
                </a:cubicBezTo>
                <a:cubicBezTo>
                  <a:pt x="68350" y="45283"/>
                  <a:pt x="69961" y="46822"/>
                  <a:pt x="71566" y="48427"/>
                </a:cubicBezTo>
                <a:cubicBezTo>
                  <a:pt x="73177" y="50038"/>
                  <a:pt x="74711" y="51650"/>
                  <a:pt x="76211" y="53261"/>
                </a:cubicBezTo>
                <a:cubicBezTo>
                  <a:pt x="76294" y="55477"/>
                  <a:pt x="76361" y="57711"/>
                  <a:pt x="76361" y="60000"/>
                </a:cubicBezTo>
                <a:cubicBezTo>
                  <a:pt x="76361" y="62288"/>
                  <a:pt x="76294" y="64522"/>
                  <a:pt x="76211" y="66733"/>
                </a:cubicBezTo>
                <a:moveTo>
                  <a:pt x="73250" y="91972"/>
                </a:moveTo>
                <a:cubicBezTo>
                  <a:pt x="70344" y="90105"/>
                  <a:pt x="67333" y="87983"/>
                  <a:pt x="64227" y="85577"/>
                </a:cubicBezTo>
                <a:cubicBezTo>
                  <a:pt x="65800" y="84277"/>
                  <a:pt x="67372" y="82950"/>
                  <a:pt x="68938" y="81538"/>
                </a:cubicBezTo>
                <a:cubicBezTo>
                  <a:pt x="71016" y="81416"/>
                  <a:pt x="73083" y="81283"/>
                  <a:pt x="75094" y="81094"/>
                </a:cubicBezTo>
                <a:cubicBezTo>
                  <a:pt x="74605" y="84972"/>
                  <a:pt x="73977" y="88611"/>
                  <a:pt x="73250" y="91972"/>
                </a:cubicBezTo>
                <a:moveTo>
                  <a:pt x="60000" y="114544"/>
                </a:moveTo>
                <a:cubicBezTo>
                  <a:pt x="55266" y="114544"/>
                  <a:pt x="51005" y="107833"/>
                  <a:pt x="48016" y="97116"/>
                </a:cubicBezTo>
                <a:cubicBezTo>
                  <a:pt x="51883" y="94844"/>
                  <a:pt x="55900" y="92072"/>
                  <a:pt x="59972" y="88950"/>
                </a:cubicBezTo>
                <a:cubicBezTo>
                  <a:pt x="64066" y="92088"/>
                  <a:pt x="68100" y="94833"/>
                  <a:pt x="71983" y="97116"/>
                </a:cubicBezTo>
                <a:cubicBezTo>
                  <a:pt x="68994" y="107833"/>
                  <a:pt x="64733" y="114544"/>
                  <a:pt x="60000" y="114544"/>
                </a:cubicBezTo>
                <a:moveTo>
                  <a:pt x="44905" y="81094"/>
                </a:moveTo>
                <a:cubicBezTo>
                  <a:pt x="46916" y="81283"/>
                  <a:pt x="48977" y="81416"/>
                  <a:pt x="51055" y="81538"/>
                </a:cubicBezTo>
                <a:cubicBezTo>
                  <a:pt x="52616" y="82938"/>
                  <a:pt x="54172" y="84277"/>
                  <a:pt x="55733" y="85572"/>
                </a:cubicBezTo>
                <a:cubicBezTo>
                  <a:pt x="52655" y="87955"/>
                  <a:pt x="49638" y="90116"/>
                  <a:pt x="46750" y="91972"/>
                </a:cubicBezTo>
                <a:cubicBezTo>
                  <a:pt x="46016" y="88611"/>
                  <a:pt x="45394" y="84972"/>
                  <a:pt x="44905" y="81094"/>
                </a:cubicBezTo>
                <a:moveTo>
                  <a:pt x="46750" y="28027"/>
                </a:moveTo>
                <a:cubicBezTo>
                  <a:pt x="49655" y="29894"/>
                  <a:pt x="52666" y="32011"/>
                  <a:pt x="55766" y="34422"/>
                </a:cubicBezTo>
                <a:cubicBezTo>
                  <a:pt x="54200" y="35722"/>
                  <a:pt x="52627" y="37055"/>
                  <a:pt x="51055" y="38466"/>
                </a:cubicBezTo>
                <a:cubicBezTo>
                  <a:pt x="48977" y="38583"/>
                  <a:pt x="46916" y="38716"/>
                  <a:pt x="44905" y="38905"/>
                </a:cubicBezTo>
                <a:cubicBezTo>
                  <a:pt x="45394" y="35027"/>
                  <a:pt x="46016" y="31388"/>
                  <a:pt x="46750" y="28027"/>
                </a:cubicBezTo>
                <a:moveTo>
                  <a:pt x="60000" y="5455"/>
                </a:moveTo>
                <a:cubicBezTo>
                  <a:pt x="64733" y="5455"/>
                  <a:pt x="68994" y="12172"/>
                  <a:pt x="71983" y="22883"/>
                </a:cubicBezTo>
                <a:cubicBezTo>
                  <a:pt x="68116" y="25155"/>
                  <a:pt x="64094" y="27927"/>
                  <a:pt x="60022" y="31050"/>
                </a:cubicBezTo>
                <a:cubicBezTo>
                  <a:pt x="55927" y="27911"/>
                  <a:pt x="51894" y="25166"/>
                  <a:pt x="48016" y="22883"/>
                </a:cubicBezTo>
                <a:cubicBezTo>
                  <a:pt x="51005" y="12172"/>
                  <a:pt x="55266" y="5455"/>
                  <a:pt x="60000" y="5455"/>
                </a:cubicBezTo>
                <a:moveTo>
                  <a:pt x="75094" y="38905"/>
                </a:moveTo>
                <a:cubicBezTo>
                  <a:pt x="73083" y="38716"/>
                  <a:pt x="71016" y="38583"/>
                  <a:pt x="68938" y="38466"/>
                </a:cubicBezTo>
                <a:cubicBezTo>
                  <a:pt x="67383" y="37061"/>
                  <a:pt x="65822" y="35722"/>
                  <a:pt x="64266" y="34433"/>
                </a:cubicBezTo>
                <a:cubicBezTo>
                  <a:pt x="67344" y="32044"/>
                  <a:pt x="70361" y="29883"/>
                  <a:pt x="73250" y="28027"/>
                </a:cubicBezTo>
                <a:cubicBezTo>
                  <a:pt x="73977" y="31388"/>
                  <a:pt x="74605" y="35027"/>
                  <a:pt x="75094" y="38905"/>
                </a:cubicBezTo>
                <a:moveTo>
                  <a:pt x="39511" y="39511"/>
                </a:moveTo>
                <a:cubicBezTo>
                  <a:pt x="34411" y="40188"/>
                  <a:pt x="29661" y="41122"/>
                  <a:pt x="25305" y="42244"/>
                </a:cubicBezTo>
                <a:cubicBezTo>
                  <a:pt x="19844" y="32555"/>
                  <a:pt x="18083" y="24777"/>
                  <a:pt x="21433" y="21427"/>
                </a:cubicBezTo>
                <a:cubicBezTo>
                  <a:pt x="24777" y="18083"/>
                  <a:pt x="32555" y="19844"/>
                  <a:pt x="42244" y="25305"/>
                </a:cubicBezTo>
                <a:cubicBezTo>
                  <a:pt x="41122" y="29661"/>
                  <a:pt x="40188" y="34411"/>
                  <a:pt x="39511" y="39511"/>
                </a:cubicBezTo>
                <a:moveTo>
                  <a:pt x="21433" y="98572"/>
                </a:moveTo>
                <a:cubicBezTo>
                  <a:pt x="18083" y="95222"/>
                  <a:pt x="19844" y="87444"/>
                  <a:pt x="25305" y="77755"/>
                </a:cubicBezTo>
                <a:cubicBezTo>
                  <a:pt x="29661" y="78877"/>
                  <a:pt x="34411" y="79811"/>
                  <a:pt x="39511" y="80488"/>
                </a:cubicBezTo>
                <a:cubicBezTo>
                  <a:pt x="40188" y="85588"/>
                  <a:pt x="41122" y="90338"/>
                  <a:pt x="42244" y="94694"/>
                </a:cubicBezTo>
                <a:cubicBezTo>
                  <a:pt x="32555" y="100155"/>
                  <a:pt x="24777" y="101916"/>
                  <a:pt x="21433" y="98572"/>
                </a:cubicBezTo>
                <a:moveTo>
                  <a:pt x="38905" y="75094"/>
                </a:moveTo>
                <a:cubicBezTo>
                  <a:pt x="35027" y="74605"/>
                  <a:pt x="31388" y="73983"/>
                  <a:pt x="28027" y="73250"/>
                </a:cubicBezTo>
                <a:cubicBezTo>
                  <a:pt x="29883" y="70361"/>
                  <a:pt x="32044" y="67344"/>
                  <a:pt x="34427" y="64266"/>
                </a:cubicBezTo>
                <a:cubicBezTo>
                  <a:pt x="35716" y="65822"/>
                  <a:pt x="37061" y="67383"/>
                  <a:pt x="38461" y="68938"/>
                </a:cubicBezTo>
                <a:cubicBezTo>
                  <a:pt x="38577" y="71022"/>
                  <a:pt x="38711" y="73083"/>
                  <a:pt x="38905" y="75094"/>
                </a:cubicBezTo>
                <a:moveTo>
                  <a:pt x="38461" y="51061"/>
                </a:moveTo>
                <a:cubicBezTo>
                  <a:pt x="37050" y="52627"/>
                  <a:pt x="35716" y="54200"/>
                  <a:pt x="34422" y="55772"/>
                </a:cubicBezTo>
                <a:cubicBezTo>
                  <a:pt x="32016" y="52672"/>
                  <a:pt x="29894" y="49655"/>
                  <a:pt x="28027" y="46750"/>
                </a:cubicBezTo>
                <a:cubicBezTo>
                  <a:pt x="31388" y="46016"/>
                  <a:pt x="35027" y="45394"/>
                  <a:pt x="38905" y="44911"/>
                </a:cubicBezTo>
                <a:cubicBezTo>
                  <a:pt x="38711" y="46916"/>
                  <a:pt x="38577" y="48977"/>
                  <a:pt x="38461" y="51061"/>
                </a:cubicBezTo>
                <a:moveTo>
                  <a:pt x="5455" y="60000"/>
                </a:moveTo>
                <a:cubicBezTo>
                  <a:pt x="5455" y="55266"/>
                  <a:pt x="12166" y="51005"/>
                  <a:pt x="22883" y="48022"/>
                </a:cubicBezTo>
                <a:cubicBezTo>
                  <a:pt x="25166" y="51900"/>
                  <a:pt x="27905" y="55927"/>
                  <a:pt x="31044" y="60027"/>
                </a:cubicBezTo>
                <a:cubicBezTo>
                  <a:pt x="27927" y="64094"/>
                  <a:pt x="25155" y="68122"/>
                  <a:pt x="22883" y="71977"/>
                </a:cubicBezTo>
                <a:cubicBezTo>
                  <a:pt x="12166" y="68994"/>
                  <a:pt x="5455" y="64733"/>
                  <a:pt x="5455" y="60000"/>
                </a:cubicBezTo>
                <a:moveTo>
                  <a:pt x="120000" y="60000"/>
                </a:moveTo>
                <a:cubicBezTo>
                  <a:pt x="120000" y="53466"/>
                  <a:pt x="112072" y="47616"/>
                  <a:pt x="99544" y="43627"/>
                </a:cubicBezTo>
                <a:cubicBezTo>
                  <a:pt x="105566" y="31944"/>
                  <a:pt x="107050" y="22194"/>
                  <a:pt x="102427" y="17572"/>
                </a:cubicBezTo>
                <a:cubicBezTo>
                  <a:pt x="97805" y="12955"/>
                  <a:pt x="88055" y="14433"/>
                  <a:pt x="76377" y="20455"/>
                </a:cubicBezTo>
                <a:cubicBezTo>
                  <a:pt x="72383" y="7927"/>
                  <a:pt x="66533" y="0"/>
                  <a:pt x="60000" y="0"/>
                </a:cubicBezTo>
                <a:cubicBezTo>
                  <a:pt x="53461" y="0"/>
                  <a:pt x="47616" y="7927"/>
                  <a:pt x="43622" y="20455"/>
                </a:cubicBezTo>
                <a:cubicBezTo>
                  <a:pt x="31944" y="14433"/>
                  <a:pt x="22194" y="12955"/>
                  <a:pt x="17572" y="17572"/>
                </a:cubicBezTo>
                <a:cubicBezTo>
                  <a:pt x="12950" y="22194"/>
                  <a:pt x="14433" y="31944"/>
                  <a:pt x="20455" y="43627"/>
                </a:cubicBezTo>
                <a:cubicBezTo>
                  <a:pt x="7922" y="47616"/>
                  <a:pt x="0" y="53466"/>
                  <a:pt x="0" y="60000"/>
                </a:cubicBezTo>
                <a:cubicBezTo>
                  <a:pt x="0" y="66533"/>
                  <a:pt x="7922" y="72383"/>
                  <a:pt x="20455" y="76377"/>
                </a:cubicBezTo>
                <a:cubicBezTo>
                  <a:pt x="14433" y="88061"/>
                  <a:pt x="12950" y="97805"/>
                  <a:pt x="17572" y="102427"/>
                </a:cubicBezTo>
                <a:cubicBezTo>
                  <a:pt x="22194" y="107044"/>
                  <a:pt x="31944" y="105566"/>
                  <a:pt x="43622" y="99544"/>
                </a:cubicBezTo>
                <a:cubicBezTo>
                  <a:pt x="47616" y="112072"/>
                  <a:pt x="53461" y="120000"/>
                  <a:pt x="60000" y="120000"/>
                </a:cubicBezTo>
                <a:cubicBezTo>
                  <a:pt x="66533" y="120000"/>
                  <a:pt x="72383" y="112072"/>
                  <a:pt x="76377" y="99544"/>
                </a:cubicBezTo>
                <a:cubicBezTo>
                  <a:pt x="88055" y="105566"/>
                  <a:pt x="97805" y="107044"/>
                  <a:pt x="102427" y="102427"/>
                </a:cubicBezTo>
                <a:cubicBezTo>
                  <a:pt x="107050" y="97805"/>
                  <a:pt x="105566" y="88061"/>
                  <a:pt x="99544" y="76377"/>
                </a:cubicBezTo>
                <a:cubicBezTo>
                  <a:pt x="112072" y="72383"/>
                  <a:pt x="120000" y="66533"/>
                  <a:pt x="120000" y="60000"/>
                </a:cubicBezTo>
                <a:moveTo>
                  <a:pt x="60000" y="54544"/>
                </a:move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7" name="Google Shape;5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9225" y="220950"/>
            <a:ext cx="1005724" cy="25772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"/>
          <p:cNvSpPr txBox="1"/>
          <p:nvPr>
            <p:ph type="ctrTitle"/>
          </p:nvPr>
        </p:nvSpPr>
        <p:spPr>
          <a:xfrm>
            <a:off x="151281" y="114200"/>
            <a:ext cx="5668800" cy="5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9pPr>
          </a:lstStyle>
          <a:p/>
        </p:txBody>
      </p:sp>
      <p:sp>
        <p:nvSpPr>
          <p:cNvPr id="59" name="Google Shape;59;p6"/>
          <p:cNvSpPr/>
          <p:nvPr/>
        </p:nvSpPr>
        <p:spPr>
          <a:xfrm flipH="1" rot="10800000">
            <a:off x="249125" y="546975"/>
            <a:ext cx="608100" cy="816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6"/>
          <p:cNvSpPr/>
          <p:nvPr/>
        </p:nvSpPr>
        <p:spPr>
          <a:xfrm flipH="1" rot="10800000">
            <a:off x="877775" y="546975"/>
            <a:ext cx="608100" cy="81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7"/>
          <p:cNvSpPr/>
          <p:nvPr/>
        </p:nvSpPr>
        <p:spPr>
          <a:xfrm>
            <a:off x="-1" y="2324126"/>
            <a:ext cx="2601000" cy="2457900"/>
          </a:xfrm>
          <a:custGeom>
            <a:rect b="b" l="l" r="r" t="t"/>
            <a:pathLst>
              <a:path extrusionOk="0" h="120000" w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" name="Google Shape;64;p7"/>
          <p:cNvSpPr/>
          <p:nvPr/>
        </p:nvSpPr>
        <p:spPr>
          <a:xfrm>
            <a:off x="2047599" y="3724300"/>
            <a:ext cx="1162800" cy="1285800"/>
          </a:xfrm>
          <a:custGeom>
            <a:rect b="b" l="l" r="r" t="t"/>
            <a:pathLst>
              <a:path extrusionOk="0" h="120000" w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" name="Google Shape;65;p7"/>
          <p:cNvSpPr/>
          <p:nvPr/>
        </p:nvSpPr>
        <p:spPr>
          <a:xfrm>
            <a:off x="7838799" y="1114450"/>
            <a:ext cx="1162800" cy="1285800"/>
          </a:xfrm>
          <a:custGeom>
            <a:rect b="b" l="l" r="r" t="t"/>
            <a:pathLst>
              <a:path extrusionOk="0" h="120000" w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5730850" y="3786642"/>
            <a:ext cx="558600" cy="558600"/>
          </a:xfrm>
          <a:custGeom>
            <a:rect b="b" l="l" r="r" t="t"/>
            <a:pathLst>
              <a:path extrusionOk="0" h="120000" w="120000">
                <a:moveTo>
                  <a:pt x="97116" y="71977"/>
                </a:moveTo>
                <a:cubicBezTo>
                  <a:pt x="94833" y="68100"/>
                  <a:pt x="92088" y="64072"/>
                  <a:pt x="88950" y="59972"/>
                </a:cubicBezTo>
                <a:cubicBezTo>
                  <a:pt x="92072" y="55905"/>
                  <a:pt x="94844" y="51883"/>
                  <a:pt x="97116" y="48022"/>
                </a:cubicBezTo>
                <a:cubicBezTo>
                  <a:pt x="107833" y="51005"/>
                  <a:pt x="114544" y="55266"/>
                  <a:pt x="114544" y="60000"/>
                </a:cubicBezTo>
                <a:cubicBezTo>
                  <a:pt x="114544" y="64733"/>
                  <a:pt x="107833" y="68994"/>
                  <a:pt x="97116" y="71977"/>
                </a:cubicBezTo>
                <a:moveTo>
                  <a:pt x="98566" y="98572"/>
                </a:moveTo>
                <a:cubicBezTo>
                  <a:pt x="95222" y="101916"/>
                  <a:pt x="87444" y="100155"/>
                  <a:pt x="77755" y="94694"/>
                </a:cubicBezTo>
                <a:cubicBezTo>
                  <a:pt x="78877" y="90338"/>
                  <a:pt x="79805" y="85588"/>
                  <a:pt x="80483" y="80488"/>
                </a:cubicBezTo>
                <a:cubicBezTo>
                  <a:pt x="85583" y="79811"/>
                  <a:pt x="90338" y="78877"/>
                  <a:pt x="94688" y="77755"/>
                </a:cubicBezTo>
                <a:cubicBezTo>
                  <a:pt x="100155" y="87444"/>
                  <a:pt x="101916" y="95222"/>
                  <a:pt x="98566" y="98572"/>
                </a:cubicBezTo>
                <a:moveTo>
                  <a:pt x="85577" y="64227"/>
                </a:moveTo>
                <a:cubicBezTo>
                  <a:pt x="87983" y="67327"/>
                  <a:pt x="90105" y="70344"/>
                  <a:pt x="91966" y="73250"/>
                </a:cubicBezTo>
                <a:cubicBezTo>
                  <a:pt x="88611" y="73983"/>
                  <a:pt x="84972" y="74605"/>
                  <a:pt x="81094" y="75094"/>
                </a:cubicBezTo>
                <a:cubicBezTo>
                  <a:pt x="81283" y="73083"/>
                  <a:pt x="81416" y="71022"/>
                  <a:pt x="81538" y="68938"/>
                </a:cubicBezTo>
                <a:cubicBezTo>
                  <a:pt x="82944" y="67372"/>
                  <a:pt x="84277" y="65800"/>
                  <a:pt x="85577" y="64227"/>
                </a:cubicBezTo>
                <a:moveTo>
                  <a:pt x="85566" y="55733"/>
                </a:moveTo>
                <a:cubicBezTo>
                  <a:pt x="84277" y="54177"/>
                  <a:pt x="82933" y="52616"/>
                  <a:pt x="81538" y="51061"/>
                </a:cubicBezTo>
                <a:cubicBezTo>
                  <a:pt x="81416" y="48983"/>
                  <a:pt x="81283" y="46916"/>
                  <a:pt x="81094" y="44911"/>
                </a:cubicBezTo>
                <a:cubicBezTo>
                  <a:pt x="84972" y="45394"/>
                  <a:pt x="88611" y="46016"/>
                  <a:pt x="91966" y="46750"/>
                </a:cubicBezTo>
                <a:cubicBezTo>
                  <a:pt x="90116" y="49638"/>
                  <a:pt x="87955" y="52655"/>
                  <a:pt x="85566" y="55733"/>
                </a:cubicBezTo>
                <a:moveTo>
                  <a:pt x="98566" y="21427"/>
                </a:moveTo>
                <a:cubicBezTo>
                  <a:pt x="101916" y="24777"/>
                  <a:pt x="100155" y="32555"/>
                  <a:pt x="94688" y="42244"/>
                </a:cubicBezTo>
                <a:cubicBezTo>
                  <a:pt x="90338" y="41122"/>
                  <a:pt x="85583" y="40188"/>
                  <a:pt x="80483" y="39511"/>
                </a:cubicBezTo>
                <a:cubicBezTo>
                  <a:pt x="79805" y="34411"/>
                  <a:pt x="78877" y="29661"/>
                  <a:pt x="77755" y="25305"/>
                </a:cubicBezTo>
                <a:cubicBezTo>
                  <a:pt x="87444" y="19844"/>
                  <a:pt x="95222" y="18083"/>
                  <a:pt x="98566" y="21427"/>
                </a:cubicBezTo>
                <a:moveTo>
                  <a:pt x="76211" y="66733"/>
                </a:moveTo>
                <a:cubicBezTo>
                  <a:pt x="74711" y="68350"/>
                  <a:pt x="73177" y="69961"/>
                  <a:pt x="71566" y="71572"/>
                </a:cubicBezTo>
                <a:cubicBezTo>
                  <a:pt x="69961" y="73177"/>
                  <a:pt x="68350" y="74716"/>
                  <a:pt x="66733" y="76216"/>
                </a:cubicBezTo>
                <a:cubicBezTo>
                  <a:pt x="64522" y="76294"/>
                  <a:pt x="62288" y="76361"/>
                  <a:pt x="60000" y="76361"/>
                </a:cubicBezTo>
                <a:cubicBezTo>
                  <a:pt x="57705" y="76361"/>
                  <a:pt x="55472" y="76294"/>
                  <a:pt x="53261" y="76216"/>
                </a:cubicBezTo>
                <a:cubicBezTo>
                  <a:pt x="51650" y="74716"/>
                  <a:pt x="50033" y="73177"/>
                  <a:pt x="48427" y="71572"/>
                </a:cubicBezTo>
                <a:cubicBezTo>
                  <a:pt x="46822" y="69961"/>
                  <a:pt x="45288" y="68350"/>
                  <a:pt x="43783" y="66733"/>
                </a:cubicBezTo>
                <a:cubicBezTo>
                  <a:pt x="43700" y="64522"/>
                  <a:pt x="43638" y="62288"/>
                  <a:pt x="43638" y="60000"/>
                </a:cubicBezTo>
                <a:cubicBezTo>
                  <a:pt x="43638" y="57711"/>
                  <a:pt x="43700" y="55477"/>
                  <a:pt x="43783" y="53261"/>
                </a:cubicBezTo>
                <a:cubicBezTo>
                  <a:pt x="45288" y="51650"/>
                  <a:pt x="46822" y="50038"/>
                  <a:pt x="48427" y="48427"/>
                </a:cubicBezTo>
                <a:cubicBezTo>
                  <a:pt x="50033" y="46822"/>
                  <a:pt x="51650" y="45283"/>
                  <a:pt x="53261" y="43783"/>
                </a:cubicBezTo>
                <a:cubicBezTo>
                  <a:pt x="55472" y="43705"/>
                  <a:pt x="57705" y="43638"/>
                  <a:pt x="60000" y="43638"/>
                </a:cubicBezTo>
                <a:cubicBezTo>
                  <a:pt x="62288" y="43638"/>
                  <a:pt x="64522" y="43705"/>
                  <a:pt x="66733" y="43783"/>
                </a:cubicBezTo>
                <a:cubicBezTo>
                  <a:pt x="68350" y="45283"/>
                  <a:pt x="69961" y="46822"/>
                  <a:pt x="71566" y="48427"/>
                </a:cubicBezTo>
                <a:cubicBezTo>
                  <a:pt x="73177" y="50038"/>
                  <a:pt x="74711" y="51650"/>
                  <a:pt x="76211" y="53261"/>
                </a:cubicBezTo>
                <a:cubicBezTo>
                  <a:pt x="76294" y="55477"/>
                  <a:pt x="76361" y="57711"/>
                  <a:pt x="76361" y="60000"/>
                </a:cubicBezTo>
                <a:cubicBezTo>
                  <a:pt x="76361" y="62288"/>
                  <a:pt x="76294" y="64522"/>
                  <a:pt x="76211" y="66733"/>
                </a:cubicBezTo>
                <a:moveTo>
                  <a:pt x="73250" y="91972"/>
                </a:moveTo>
                <a:cubicBezTo>
                  <a:pt x="70344" y="90105"/>
                  <a:pt x="67333" y="87983"/>
                  <a:pt x="64227" y="85577"/>
                </a:cubicBezTo>
                <a:cubicBezTo>
                  <a:pt x="65800" y="84277"/>
                  <a:pt x="67372" y="82950"/>
                  <a:pt x="68938" y="81538"/>
                </a:cubicBezTo>
                <a:cubicBezTo>
                  <a:pt x="71016" y="81416"/>
                  <a:pt x="73083" y="81283"/>
                  <a:pt x="75094" y="81094"/>
                </a:cubicBezTo>
                <a:cubicBezTo>
                  <a:pt x="74605" y="84972"/>
                  <a:pt x="73977" y="88611"/>
                  <a:pt x="73250" y="91972"/>
                </a:cubicBezTo>
                <a:moveTo>
                  <a:pt x="60000" y="114544"/>
                </a:moveTo>
                <a:cubicBezTo>
                  <a:pt x="55266" y="114544"/>
                  <a:pt x="51005" y="107833"/>
                  <a:pt x="48016" y="97116"/>
                </a:cubicBezTo>
                <a:cubicBezTo>
                  <a:pt x="51883" y="94844"/>
                  <a:pt x="55900" y="92072"/>
                  <a:pt x="59972" y="88950"/>
                </a:cubicBezTo>
                <a:cubicBezTo>
                  <a:pt x="64066" y="92088"/>
                  <a:pt x="68100" y="94833"/>
                  <a:pt x="71983" y="97116"/>
                </a:cubicBezTo>
                <a:cubicBezTo>
                  <a:pt x="68994" y="107833"/>
                  <a:pt x="64733" y="114544"/>
                  <a:pt x="60000" y="114544"/>
                </a:cubicBezTo>
                <a:moveTo>
                  <a:pt x="44905" y="81094"/>
                </a:moveTo>
                <a:cubicBezTo>
                  <a:pt x="46916" y="81283"/>
                  <a:pt x="48977" y="81416"/>
                  <a:pt x="51055" y="81538"/>
                </a:cubicBezTo>
                <a:cubicBezTo>
                  <a:pt x="52616" y="82938"/>
                  <a:pt x="54172" y="84277"/>
                  <a:pt x="55733" y="85572"/>
                </a:cubicBezTo>
                <a:cubicBezTo>
                  <a:pt x="52655" y="87955"/>
                  <a:pt x="49638" y="90116"/>
                  <a:pt x="46750" y="91972"/>
                </a:cubicBezTo>
                <a:cubicBezTo>
                  <a:pt x="46016" y="88611"/>
                  <a:pt x="45394" y="84972"/>
                  <a:pt x="44905" y="81094"/>
                </a:cubicBezTo>
                <a:moveTo>
                  <a:pt x="46750" y="28027"/>
                </a:moveTo>
                <a:cubicBezTo>
                  <a:pt x="49655" y="29894"/>
                  <a:pt x="52666" y="32011"/>
                  <a:pt x="55766" y="34422"/>
                </a:cubicBezTo>
                <a:cubicBezTo>
                  <a:pt x="54200" y="35722"/>
                  <a:pt x="52627" y="37055"/>
                  <a:pt x="51055" y="38466"/>
                </a:cubicBezTo>
                <a:cubicBezTo>
                  <a:pt x="48977" y="38583"/>
                  <a:pt x="46916" y="38716"/>
                  <a:pt x="44905" y="38905"/>
                </a:cubicBezTo>
                <a:cubicBezTo>
                  <a:pt x="45394" y="35027"/>
                  <a:pt x="46016" y="31388"/>
                  <a:pt x="46750" y="28027"/>
                </a:cubicBezTo>
                <a:moveTo>
                  <a:pt x="60000" y="5455"/>
                </a:moveTo>
                <a:cubicBezTo>
                  <a:pt x="64733" y="5455"/>
                  <a:pt x="68994" y="12172"/>
                  <a:pt x="71983" y="22883"/>
                </a:cubicBezTo>
                <a:cubicBezTo>
                  <a:pt x="68116" y="25155"/>
                  <a:pt x="64094" y="27927"/>
                  <a:pt x="60022" y="31050"/>
                </a:cubicBezTo>
                <a:cubicBezTo>
                  <a:pt x="55927" y="27911"/>
                  <a:pt x="51894" y="25166"/>
                  <a:pt x="48016" y="22883"/>
                </a:cubicBezTo>
                <a:cubicBezTo>
                  <a:pt x="51005" y="12172"/>
                  <a:pt x="55266" y="5455"/>
                  <a:pt x="60000" y="5455"/>
                </a:cubicBezTo>
                <a:moveTo>
                  <a:pt x="75094" y="38905"/>
                </a:moveTo>
                <a:cubicBezTo>
                  <a:pt x="73083" y="38716"/>
                  <a:pt x="71016" y="38583"/>
                  <a:pt x="68938" y="38466"/>
                </a:cubicBezTo>
                <a:cubicBezTo>
                  <a:pt x="67383" y="37061"/>
                  <a:pt x="65822" y="35722"/>
                  <a:pt x="64266" y="34433"/>
                </a:cubicBezTo>
                <a:cubicBezTo>
                  <a:pt x="67344" y="32044"/>
                  <a:pt x="70361" y="29883"/>
                  <a:pt x="73250" y="28027"/>
                </a:cubicBezTo>
                <a:cubicBezTo>
                  <a:pt x="73977" y="31388"/>
                  <a:pt x="74605" y="35027"/>
                  <a:pt x="75094" y="38905"/>
                </a:cubicBezTo>
                <a:moveTo>
                  <a:pt x="39511" y="39511"/>
                </a:moveTo>
                <a:cubicBezTo>
                  <a:pt x="34411" y="40188"/>
                  <a:pt x="29661" y="41122"/>
                  <a:pt x="25305" y="42244"/>
                </a:cubicBezTo>
                <a:cubicBezTo>
                  <a:pt x="19844" y="32555"/>
                  <a:pt x="18083" y="24777"/>
                  <a:pt x="21433" y="21427"/>
                </a:cubicBezTo>
                <a:cubicBezTo>
                  <a:pt x="24777" y="18083"/>
                  <a:pt x="32555" y="19844"/>
                  <a:pt x="42244" y="25305"/>
                </a:cubicBezTo>
                <a:cubicBezTo>
                  <a:pt x="41122" y="29661"/>
                  <a:pt x="40188" y="34411"/>
                  <a:pt x="39511" y="39511"/>
                </a:cubicBezTo>
                <a:moveTo>
                  <a:pt x="21433" y="98572"/>
                </a:moveTo>
                <a:cubicBezTo>
                  <a:pt x="18083" y="95222"/>
                  <a:pt x="19844" y="87444"/>
                  <a:pt x="25305" y="77755"/>
                </a:cubicBezTo>
                <a:cubicBezTo>
                  <a:pt x="29661" y="78877"/>
                  <a:pt x="34411" y="79811"/>
                  <a:pt x="39511" y="80488"/>
                </a:cubicBezTo>
                <a:cubicBezTo>
                  <a:pt x="40188" y="85588"/>
                  <a:pt x="41122" y="90338"/>
                  <a:pt x="42244" y="94694"/>
                </a:cubicBezTo>
                <a:cubicBezTo>
                  <a:pt x="32555" y="100155"/>
                  <a:pt x="24777" y="101916"/>
                  <a:pt x="21433" y="98572"/>
                </a:cubicBezTo>
                <a:moveTo>
                  <a:pt x="38905" y="75094"/>
                </a:moveTo>
                <a:cubicBezTo>
                  <a:pt x="35027" y="74605"/>
                  <a:pt x="31388" y="73983"/>
                  <a:pt x="28027" y="73250"/>
                </a:cubicBezTo>
                <a:cubicBezTo>
                  <a:pt x="29883" y="70361"/>
                  <a:pt x="32044" y="67344"/>
                  <a:pt x="34427" y="64266"/>
                </a:cubicBezTo>
                <a:cubicBezTo>
                  <a:pt x="35716" y="65822"/>
                  <a:pt x="37061" y="67383"/>
                  <a:pt x="38461" y="68938"/>
                </a:cubicBezTo>
                <a:cubicBezTo>
                  <a:pt x="38577" y="71022"/>
                  <a:pt x="38711" y="73083"/>
                  <a:pt x="38905" y="75094"/>
                </a:cubicBezTo>
                <a:moveTo>
                  <a:pt x="38461" y="51061"/>
                </a:moveTo>
                <a:cubicBezTo>
                  <a:pt x="37050" y="52627"/>
                  <a:pt x="35716" y="54200"/>
                  <a:pt x="34422" y="55772"/>
                </a:cubicBezTo>
                <a:cubicBezTo>
                  <a:pt x="32016" y="52672"/>
                  <a:pt x="29894" y="49655"/>
                  <a:pt x="28027" y="46750"/>
                </a:cubicBezTo>
                <a:cubicBezTo>
                  <a:pt x="31388" y="46016"/>
                  <a:pt x="35027" y="45394"/>
                  <a:pt x="38905" y="44911"/>
                </a:cubicBezTo>
                <a:cubicBezTo>
                  <a:pt x="38711" y="46916"/>
                  <a:pt x="38577" y="48977"/>
                  <a:pt x="38461" y="51061"/>
                </a:cubicBezTo>
                <a:moveTo>
                  <a:pt x="5455" y="60000"/>
                </a:moveTo>
                <a:cubicBezTo>
                  <a:pt x="5455" y="55266"/>
                  <a:pt x="12166" y="51005"/>
                  <a:pt x="22883" y="48022"/>
                </a:cubicBezTo>
                <a:cubicBezTo>
                  <a:pt x="25166" y="51900"/>
                  <a:pt x="27905" y="55927"/>
                  <a:pt x="31044" y="60027"/>
                </a:cubicBezTo>
                <a:cubicBezTo>
                  <a:pt x="27927" y="64094"/>
                  <a:pt x="25155" y="68122"/>
                  <a:pt x="22883" y="71977"/>
                </a:cubicBezTo>
                <a:cubicBezTo>
                  <a:pt x="12166" y="68994"/>
                  <a:pt x="5455" y="64733"/>
                  <a:pt x="5455" y="60000"/>
                </a:cubicBezTo>
                <a:moveTo>
                  <a:pt x="120000" y="60000"/>
                </a:moveTo>
                <a:cubicBezTo>
                  <a:pt x="120000" y="53466"/>
                  <a:pt x="112072" y="47616"/>
                  <a:pt x="99544" y="43627"/>
                </a:cubicBezTo>
                <a:cubicBezTo>
                  <a:pt x="105566" y="31944"/>
                  <a:pt x="107050" y="22194"/>
                  <a:pt x="102427" y="17572"/>
                </a:cubicBezTo>
                <a:cubicBezTo>
                  <a:pt x="97805" y="12955"/>
                  <a:pt x="88055" y="14433"/>
                  <a:pt x="76377" y="20455"/>
                </a:cubicBezTo>
                <a:cubicBezTo>
                  <a:pt x="72383" y="7927"/>
                  <a:pt x="66533" y="0"/>
                  <a:pt x="60000" y="0"/>
                </a:cubicBezTo>
                <a:cubicBezTo>
                  <a:pt x="53461" y="0"/>
                  <a:pt x="47616" y="7927"/>
                  <a:pt x="43622" y="20455"/>
                </a:cubicBezTo>
                <a:cubicBezTo>
                  <a:pt x="31944" y="14433"/>
                  <a:pt x="22194" y="12955"/>
                  <a:pt x="17572" y="17572"/>
                </a:cubicBezTo>
                <a:cubicBezTo>
                  <a:pt x="12950" y="22194"/>
                  <a:pt x="14433" y="31944"/>
                  <a:pt x="20455" y="43627"/>
                </a:cubicBezTo>
                <a:cubicBezTo>
                  <a:pt x="7922" y="47616"/>
                  <a:pt x="0" y="53466"/>
                  <a:pt x="0" y="60000"/>
                </a:cubicBezTo>
                <a:cubicBezTo>
                  <a:pt x="0" y="66533"/>
                  <a:pt x="7922" y="72383"/>
                  <a:pt x="20455" y="76377"/>
                </a:cubicBezTo>
                <a:cubicBezTo>
                  <a:pt x="14433" y="88061"/>
                  <a:pt x="12950" y="97805"/>
                  <a:pt x="17572" y="102427"/>
                </a:cubicBezTo>
                <a:cubicBezTo>
                  <a:pt x="22194" y="107044"/>
                  <a:pt x="31944" y="105566"/>
                  <a:pt x="43622" y="99544"/>
                </a:cubicBezTo>
                <a:cubicBezTo>
                  <a:pt x="47616" y="112072"/>
                  <a:pt x="53461" y="120000"/>
                  <a:pt x="60000" y="120000"/>
                </a:cubicBezTo>
                <a:cubicBezTo>
                  <a:pt x="66533" y="120000"/>
                  <a:pt x="72383" y="112072"/>
                  <a:pt x="76377" y="99544"/>
                </a:cubicBezTo>
                <a:cubicBezTo>
                  <a:pt x="88055" y="105566"/>
                  <a:pt x="97805" y="107044"/>
                  <a:pt x="102427" y="102427"/>
                </a:cubicBezTo>
                <a:cubicBezTo>
                  <a:pt x="107050" y="97805"/>
                  <a:pt x="105566" y="88061"/>
                  <a:pt x="99544" y="76377"/>
                </a:cubicBezTo>
                <a:cubicBezTo>
                  <a:pt x="112072" y="72383"/>
                  <a:pt x="120000" y="66533"/>
                  <a:pt x="120000" y="60000"/>
                </a:cubicBezTo>
                <a:moveTo>
                  <a:pt x="60000" y="54544"/>
                </a:move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" name="Google Shape;67;p7"/>
          <p:cNvSpPr/>
          <p:nvPr/>
        </p:nvSpPr>
        <p:spPr>
          <a:xfrm>
            <a:off x="7361475" y="4329572"/>
            <a:ext cx="347100" cy="347100"/>
          </a:xfrm>
          <a:custGeom>
            <a:rect b="b" l="l" r="r" t="t"/>
            <a:pathLst>
              <a:path extrusionOk="0" h="120000" w="120000">
                <a:moveTo>
                  <a:pt x="97116" y="71977"/>
                </a:moveTo>
                <a:cubicBezTo>
                  <a:pt x="94833" y="68100"/>
                  <a:pt x="92088" y="64072"/>
                  <a:pt x="88950" y="59972"/>
                </a:cubicBezTo>
                <a:cubicBezTo>
                  <a:pt x="92072" y="55905"/>
                  <a:pt x="94844" y="51883"/>
                  <a:pt x="97116" y="48022"/>
                </a:cubicBezTo>
                <a:cubicBezTo>
                  <a:pt x="107833" y="51005"/>
                  <a:pt x="114544" y="55266"/>
                  <a:pt x="114544" y="60000"/>
                </a:cubicBezTo>
                <a:cubicBezTo>
                  <a:pt x="114544" y="64733"/>
                  <a:pt x="107833" y="68994"/>
                  <a:pt x="97116" y="71977"/>
                </a:cubicBezTo>
                <a:moveTo>
                  <a:pt x="98566" y="98572"/>
                </a:moveTo>
                <a:cubicBezTo>
                  <a:pt x="95222" y="101916"/>
                  <a:pt x="87444" y="100155"/>
                  <a:pt x="77755" y="94694"/>
                </a:cubicBezTo>
                <a:cubicBezTo>
                  <a:pt x="78877" y="90338"/>
                  <a:pt x="79805" y="85588"/>
                  <a:pt x="80483" y="80488"/>
                </a:cubicBezTo>
                <a:cubicBezTo>
                  <a:pt x="85583" y="79811"/>
                  <a:pt x="90338" y="78877"/>
                  <a:pt x="94688" y="77755"/>
                </a:cubicBezTo>
                <a:cubicBezTo>
                  <a:pt x="100155" y="87444"/>
                  <a:pt x="101916" y="95222"/>
                  <a:pt x="98566" y="98572"/>
                </a:cubicBezTo>
                <a:moveTo>
                  <a:pt x="85577" y="64227"/>
                </a:moveTo>
                <a:cubicBezTo>
                  <a:pt x="87983" y="67327"/>
                  <a:pt x="90105" y="70344"/>
                  <a:pt x="91966" y="73250"/>
                </a:cubicBezTo>
                <a:cubicBezTo>
                  <a:pt x="88611" y="73983"/>
                  <a:pt x="84972" y="74605"/>
                  <a:pt x="81094" y="75094"/>
                </a:cubicBezTo>
                <a:cubicBezTo>
                  <a:pt x="81283" y="73083"/>
                  <a:pt x="81416" y="71022"/>
                  <a:pt x="81538" y="68938"/>
                </a:cubicBezTo>
                <a:cubicBezTo>
                  <a:pt x="82944" y="67372"/>
                  <a:pt x="84277" y="65800"/>
                  <a:pt x="85577" y="64227"/>
                </a:cubicBezTo>
                <a:moveTo>
                  <a:pt x="85566" y="55733"/>
                </a:moveTo>
                <a:cubicBezTo>
                  <a:pt x="84277" y="54177"/>
                  <a:pt x="82933" y="52616"/>
                  <a:pt x="81538" y="51061"/>
                </a:cubicBezTo>
                <a:cubicBezTo>
                  <a:pt x="81416" y="48983"/>
                  <a:pt x="81283" y="46916"/>
                  <a:pt x="81094" y="44911"/>
                </a:cubicBezTo>
                <a:cubicBezTo>
                  <a:pt x="84972" y="45394"/>
                  <a:pt x="88611" y="46016"/>
                  <a:pt x="91966" y="46750"/>
                </a:cubicBezTo>
                <a:cubicBezTo>
                  <a:pt x="90116" y="49638"/>
                  <a:pt x="87955" y="52655"/>
                  <a:pt x="85566" y="55733"/>
                </a:cubicBezTo>
                <a:moveTo>
                  <a:pt x="98566" y="21427"/>
                </a:moveTo>
                <a:cubicBezTo>
                  <a:pt x="101916" y="24777"/>
                  <a:pt x="100155" y="32555"/>
                  <a:pt x="94688" y="42244"/>
                </a:cubicBezTo>
                <a:cubicBezTo>
                  <a:pt x="90338" y="41122"/>
                  <a:pt x="85583" y="40188"/>
                  <a:pt x="80483" y="39511"/>
                </a:cubicBezTo>
                <a:cubicBezTo>
                  <a:pt x="79805" y="34411"/>
                  <a:pt x="78877" y="29661"/>
                  <a:pt x="77755" y="25305"/>
                </a:cubicBezTo>
                <a:cubicBezTo>
                  <a:pt x="87444" y="19844"/>
                  <a:pt x="95222" y="18083"/>
                  <a:pt x="98566" y="21427"/>
                </a:cubicBezTo>
                <a:moveTo>
                  <a:pt x="76211" y="66733"/>
                </a:moveTo>
                <a:cubicBezTo>
                  <a:pt x="74711" y="68350"/>
                  <a:pt x="73177" y="69961"/>
                  <a:pt x="71566" y="71572"/>
                </a:cubicBezTo>
                <a:cubicBezTo>
                  <a:pt x="69961" y="73177"/>
                  <a:pt x="68350" y="74716"/>
                  <a:pt x="66733" y="76216"/>
                </a:cubicBezTo>
                <a:cubicBezTo>
                  <a:pt x="64522" y="76294"/>
                  <a:pt x="62288" y="76361"/>
                  <a:pt x="60000" y="76361"/>
                </a:cubicBezTo>
                <a:cubicBezTo>
                  <a:pt x="57705" y="76361"/>
                  <a:pt x="55472" y="76294"/>
                  <a:pt x="53261" y="76216"/>
                </a:cubicBezTo>
                <a:cubicBezTo>
                  <a:pt x="51650" y="74716"/>
                  <a:pt x="50033" y="73177"/>
                  <a:pt x="48427" y="71572"/>
                </a:cubicBezTo>
                <a:cubicBezTo>
                  <a:pt x="46822" y="69961"/>
                  <a:pt x="45288" y="68350"/>
                  <a:pt x="43783" y="66733"/>
                </a:cubicBezTo>
                <a:cubicBezTo>
                  <a:pt x="43700" y="64522"/>
                  <a:pt x="43638" y="62288"/>
                  <a:pt x="43638" y="60000"/>
                </a:cubicBezTo>
                <a:cubicBezTo>
                  <a:pt x="43638" y="57711"/>
                  <a:pt x="43700" y="55477"/>
                  <a:pt x="43783" y="53261"/>
                </a:cubicBezTo>
                <a:cubicBezTo>
                  <a:pt x="45288" y="51650"/>
                  <a:pt x="46822" y="50038"/>
                  <a:pt x="48427" y="48427"/>
                </a:cubicBezTo>
                <a:cubicBezTo>
                  <a:pt x="50033" y="46822"/>
                  <a:pt x="51650" y="45283"/>
                  <a:pt x="53261" y="43783"/>
                </a:cubicBezTo>
                <a:cubicBezTo>
                  <a:pt x="55472" y="43705"/>
                  <a:pt x="57705" y="43638"/>
                  <a:pt x="60000" y="43638"/>
                </a:cubicBezTo>
                <a:cubicBezTo>
                  <a:pt x="62288" y="43638"/>
                  <a:pt x="64522" y="43705"/>
                  <a:pt x="66733" y="43783"/>
                </a:cubicBezTo>
                <a:cubicBezTo>
                  <a:pt x="68350" y="45283"/>
                  <a:pt x="69961" y="46822"/>
                  <a:pt x="71566" y="48427"/>
                </a:cubicBezTo>
                <a:cubicBezTo>
                  <a:pt x="73177" y="50038"/>
                  <a:pt x="74711" y="51650"/>
                  <a:pt x="76211" y="53261"/>
                </a:cubicBezTo>
                <a:cubicBezTo>
                  <a:pt x="76294" y="55477"/>
                  <a:pt x="76361" y="57711"/>
                  <a:pt x="76361" y="60000"/>
                </a:cubicBezTo>
                <a:cubicBezTo>
                  <a:pt x="76361" y="62288"/>
                  <a:pt x="76294" y="64522"/>
                  <a:pt x="76211" y="66733"/>
                </a:cubicBezTo>
                <a:moveTo>
                  <a:pt x="73250" y="91972"/>
                </a:moveTo>
                <a:cubicBezTo>
                  <a:pt x="70344" y="90105"/>
                  <a:pt x="67333" y="87983"/>
                  <a:pt x="64227" y="85577"/>
                </a:cubicBezTo>
                <a:cubicBezTo>
                  <a:pt x="65800" y="84277"/>
                  <a:pt x="67372" y="82950"/>
                  <a:pt x="68938" y="81538"/>
                </a:cubicBezTo>
                <a:cubicBezTo>
                  <a:pt x="71016" y="81416"/>
                  <a:pt x="73083" y="81283"/>
                  <a:pt x="75094" y="81094"/>
                </a:cubicBezTo>
                <a:cubicBezTo>
                  <a:pt x="74605" y="84972"/>
                  <a:pt x="73977" y="88611"/>
                  <a:pt x="73250" y="91972"/>
                </a:cubicBezTo>
                <a:moveTo>
                  <a:pt x="60000" y="114544"/>
                </a:moveTo>
                <a:cubicBezTo>
                  <a:pt x="55266" y="114544"/>
                  <a:pt x="51005" y="107833"/>
                  <a:pt x="48016" y="97116"/>
                </a:cubicBezTo>
                <a:cubicBezTo>
                  <a:pt x="51883" y="94844"/>
                  <a:pt x="55900" y="92072"/>
                  <a:pt x="59972" y="88950"/>
                </a:cubicBezTo>
                <a:cubicBezTo>
                  <a:pt x="64066" y="92088"/>
                  <a:pt x="68100" y="94833"/>
                  <a:pt x="71983" y="97116"/>
                </a:cubicBezTo>
                <a:cubicBezTo>
                  <a:pt x="68994" y="107833"/>
                  <a:pt x="64733" y="114544"/>
                  <a:pt x="60000" y="114544"/>
                </a:cubicBezTo>
                <a:moveTo>
                  <a:pt x="44905" y="81094"/>
                </a:moveTo>
                <a:cubicBezTo>
                  <a:pt x="46916" y="81283"/>
                  <a:pt x="48977" y="81416"/>
                  <a:pt x="51055" y="81538"/>
                </a:cubicBezTo>
                <a:cubicBezTo>
                  <a:pt x="52616" y="82938"/>
                  <a:pt x="54172" y="84277"/>
                  <a:pt x="55733" y="85572"/>
                </a:cubicBezTo>
                <a:cubicBezTo>
                  <a:pt x="52655" y="87955"/>
                  <a:pt x="49638" y="90116"/>
                  <a:pt x="46750" y="91972"/>
                </a:cubicBezTo>
                <a:cubicBezTo>
                  <a:pt x="46016" y="88611"/>
                  <a:pt x="45394" y="84972"/>
                  <a:pt x="44905" y="81094"/>
                </a:cubicBezTo>
                <a:moveTo>
                  <a:pt x="46750" y="28027"/>
                </a:moveTo>
                <a:cubicBezTo>
                  <a:pt x="49655" y="29894"/>
                  <a:pt x="52666" y="32011"/>
                  <a:pt x="55766" y="34422"/>
                </a:cubicBezTo>
                <a:cubicBezTo>
                  <a:pt x="54200" y="35722"/>
                  <a:pt x="52627" y="37055"/>
                  <a:pt x="51055" y="38466"/>
                </a:cubicBezTo>
                <a:cubicBezTo>
                  <a:pt x="48977" y="38583"/>
                  <a:pt x="46916" y="38716"/>
                  <a:pt x="44905" y="38905"/>
                </a:cubicBezTo>
                <a:cubicBezTo>
                  <a:pt x="45394" y="35027"/>
                  <a:pt x="46016" y="31388"/>
                  <a:pt x="46750" y="28027"/>
                </a:cubicBezTo>
                <a:moveTo>
                  <a:pt x="60000" y="5455"/>
                </a:moveTo>
                <a:cubicBezTo>
                  <a:pt x="64733" y="5455"/>
                  <a:pt x="68994" y="12172"/>
                  <a:pt x="71983" y="22883"/>
                </a:cubicBezTo>
                <a:cubicBezTo>
                  <a:pt x="68116" y="25155"/>
                  <a:pt x="64094" y="27927"/>
                  <a:pt x="60022" y="31050"/>
                </a:cubicBezTo>
                <a:cubicBezTo>
                  <a:pt x="55927" y="27911"/>
                  <a:pt x="51894" y="25166"/>
                  <a:pt x="48016" y="22883"/>
                </a:cubicBezTo>
                <a:cubicBezTo>
                  <a:pt x="51005" y="12172"/>
                  <a:pt x="55266" y="5455"/>
                  <a:pt x="60000" y="5455"/>
                </a:cubicBezTo>
                <a:moveTo>
                  <a:pt x="75094" y="38905"/>
                </a:moveTo>
                <a:cubicBezTo>
                  <a:pt x="73083" y="38716"/>
                  <a:pt x="71016" y="38583"/>
                  <a:pt x="68938" y="38466"/>
                </a:cubicBezTo>
                <a:cubicBezTo>
                  <a:pt x="67383" y="37061"/>
                  <a:pt x="65822" y="35722"/>
                  <a:pt x="64266" y="34433"/>
                </a:cubicBezTo>
                <a:cubicBezTo>
                  <a:pt x="67344" y="32044"/>
                  <a:pt x="70361" y="29883"/>
                  <a:pt x="73250" y="28027"/>
                </a:cubicBezTo>
                <a:cubicBezTo>
                  <a:pt x="73977" y="31388"/>
                  <a:pt x="74605" y="35027"/>
                  <a:pt x="75094" y="38905"/>
                </a:cubicBezTo>
                <a:moveTo>
                  <a:pt x="39511" y="39511"/>
                </a:moveTo>
                <a:cubicBezTo>
                  <a:pt x="34411" y="40188"/>
                  <a:pt x="29661" y="41122"/>
                  <a:pt x="25305" y="42244"/>
                </a:cubicBezTo>
                <a:cubicBezTo>
                  <a:pt x="19844" y="32555"/>
                  <a:pt x="18083" y="24777"/>
                  <a:pt x="21433" y="21427"/>
                </a:cubicBezTo>
                <a:cubicBezTo>
                  <a:pt x="24777" y="18083"/>
                  <a:pt x="32555" y="19844"/>
                  <a:pt x="42244" y="25305"/>
                </a:cubicBezTo>
                <a:cubicBezTo>
                  <a:pt x="41122" y="29661"/>
                  <a:pt x="40188" y="34411"/>
                  <a:pt x="39511" y="39511"/>
                </a:cubicBezTo>
                <a:moveTo>
                  <a:pt x="21433" y="98572"/>
                </a:moveTo>
                <a:cubicBezTo>
                  <a:pt x="18083" y="95222"/>
                  <a:pt x="19844" y="87444"/>
                  <a:pt x="25305" y="77755"/>
                </a:cubicBezTo>
                <a:cubicBezTo>
                  <a:pt x="29661" y="78877"/>
                  <a:pt x="34411" y="79811"/>
                  <a:pt x="39511" y="80488"/>
                </a:cubicBezTo>
                <a:cubicBezTo>
                  <a:pt x="40188" y="85588"/>
                  <a:pt x="41122" y="90338"/>
                  <a:pt x="42244" y="94694"/>
                </a:cubicBezTo>
                <a:cubicBezTo>
                  <a:pt x="32555" y="100155"/>
                  <a:pt x="24777" y="101916"/>
                  <a:pt x="21433" y="98572"/>
                </a:cubicBezTo>
                <a:moveTo>
                  <a:pt x="38905" y="75094"/>
                </a:moveTo>
                <a:cubicBezTo>
                  <a:pt x="35027" y="74605"/>
                  <a:pt x="31388" y="73983"/>
                  <a:pt x="28027" y="73250"/>
                </a:cubicBezTo>
                <a:cubicBezTo>
                  <a:pt x="29883" y="70361"/>
                  <a:pt x="32044" y="67344"/>
                  <a:pt x="34427" y="64266"/>
                </a:cubicBezTo>
                <a:cubicBezTo>
                  <a:pt x="35716" y="65822"/>
                  <a:pt x="37061" y="67383"/>
                  <a:pt x="38461" y="68938"/>
                </a:cubicBezTo>
                <a:cubicBezTo>
                  <a:pt x="38577" y="71022"/>
                  <a:pt x="38711" y="73083"/>
                  <a:pt x="38905" y="75094"/>
                </a:cubicBezTo>
                <a:moveTo>
                  <a:pt x="38461" y="51061"/>
                </a:moveTo>
                <a:cubicBezTo>
                  <a:pt x="37050" y="52627"/>
                  <a:pt x="35716" y="54200"/>
                  <a:pt x="34422" y="55772"/>
                </a:cubicBezTo>
                <a:cubicBezTo>
                  <a:pt x="32016" y="52672"/>
                  <a:pt x="29894" y="49655"/>
                  <a:pt x="28027" y="46750"/>
                </a:cubicBezTo>
                <a:cubicBezTo>
                  <a:pt x="31388" y="46016"/>
                  <a:pt x="35027" y="45394"/>
                  <a:pt x="38905" y="44911"/>
                </a:cubicBezTo>
                <a:cubicBezTo>
                  <a:pt x="38711" y="46916"/>
                  <a:pt x="38577" y="48977"/>
                  <a:pt x="38461" y="51061"/>
                </a:cubicBezTo>
                <a:moveTo>
                  <a:pt x="5455" y="60000"/>
                </a:moveTo>
                <a:cubicBezTo>
                  <a:pt x="5455" y="55266"/>
                  <a:pt x="12166" y="51005"/>
                  <a:pt x="22883" y="48022"/>
                </a:cubicBezTo>
                <a:cubicBezTo>
                  <a:pt x="25166" y="51900"/>
                  <a:pt x="27905" y="55927"/>
                  <a:pt x="31044" y="60027"/>
                </a:cubicBezTo>
                <a:cubicBezTo>
                  <a:pt x="27927" y="64094"/>
                  <a:pt x="25155" y="68122"/>
                  <a:pt x="22883" y="71977"/>
                </a:cubicBezTo>
                <a:cubicBezTo>
                  <a:pt x="12166" y="68994"/>
                  <a:pt x="5455" y="64733"/>
                  <a:pt x="5455" y="60000"/>
                </a:cubicBezTo>
                <a:moveTo>
                  <a:pt x="120000" y="60000"/>
                </a:moveTo>
                <a:cubicBezTo>
                  <a:pt x="120000" y="53466"/>
                  <a:pt x="112072" y="47616"/>
                  <a:pt x="99544" y="43627"/>
                </a:cubicBezTo>
                <a:cubicBezTo>
                  <a:pt x="105566" y="31944"/>
                  <a:pt x="107050" y="22194"/>
                  <a:pt x="102427" y="17572"/>
                </a:cubicBezTo>
                <a:cubicBezTo>
                  <a:pt x="97805" y="12955"/>
                  <a:pt x="88055" y="14433"/>
                  <a:pt x="76377" y="20455"/>
                </a:cubicBezTo>
                <a:cubicBezTo>
                  <a:pt x="72383" y="7927"/>
                  <a:pt x="66533" y="0"/>
                  <a:pt x="60000" y="0"/>
                </a:cubicBezTo>
                <a:cubicBezTo>
                  <a:pt x="53461" y="0"/>
                  <a:pt x="47616" y="7927"/>
                  <a:pt x="43622" y="20455"/>
                </a:cubicBezTo>
                <a:cubicBezTo>
                  <a:pt x="31944" y="14433"/>
                  <a:pt x="22194" y="12955"/>
                  <a:pt x="17572" y="17572"/>
                </a:cubicBezTo>
                <a:cubicBezTo>
                  <a:pt x="12950" y="22194"/>
                  <a:pt x="14433" y="31944"/>
                  <a:pt x="20455" y="43627"/>
                </a:cubicBezTo>
                <a:cubicBezTo>
                  <a:pt x="7922" y="47616"/>
                  <a:pt x="0" y="53466"/>
                  <a:pt x="0" y="60000"/>
                </a:cubicBezTo>
                <a:cubicBezTo>
                  <a:pt x="0" y="66533"/>
                  <a:pt x="7922" y="72383"/>
                  <a:pt x="20455" y="76377"/>
                </a:cubicBezTo>
                <a:cubicBezTo>
                  <a:pt x="14433" y="88061"/>
                  <a:pt x="12950" y="97805"/>
                  <a:pt x="17572" y="102427"/>
                </a:cubicBezTo>
                <a:cubicBezTo>
                  <a:pt x="22194" y="107044"/>
                  <a:pt x="31944" y="105566"/>
                  <a:pt x="43622" y="99544"/>
                </a:cubicBezTo>
                <a:cubicBezTo>
                  <a:pt x="47616" y="112072"/>
                  <a:pt x="53461" y="120000"/>
                  <a:pt x="60000" y="120000"/>
                </a:cubicBezTo>
                <a:cubicBezTo>
                  <a:pt x="66533" y="120000"/>
                  <a:pt x="72383" y="112072"/>
                  <a:pt x="76377" y="99544"/>
                </a:cubicBezTo>
                <a:cubicBezTo>
                  <a:pt x="88055" y="105566"/>
                  <a:pt x="97805" y="107044"/>
                  <a:pt x="102427" y="102427"/>
                </a:cubicBezTo>
                <a:cubicBezTo>
                  <a:pt x="107050" y="97805"/>
                  <a:pt x="105566" y="88061"/>
                  <a:pt x="99544" y="76377"/>
                </a:cubicBezTo>
                <a:cubicBezTo>
                  <a:pt x="112072" y="72383"/>
                  <a:pt x="120000" y="66533"/>
                  <a:pt x="120000" y="60000"/>
                </a:cubicBezTo>
                <a:moveTo>
                  <a:pt x="60000" y="54544"/>
                </a:move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8" name="Google Shape;6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9225" y="220950"/>
            <a:ext cx="1005724" cy="25772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0" name="Google Shape;70;p7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7"/>
          <p:cNvSpPr txBox="1"/>
          <p:nvPr>
            <p:ph type="ctrTitle"/>
          </p:nvPr>
        </p:nvSpPr>
        <p:spPr>
          <a:xfrm>
            <a:off x="151281" y="114200"/>
            <a:ext cx="5668800" cy="5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9pPr>
          </a:lstStyle>
          <a:p/>
        </p:txBody>
      </p:sp>
      <p:sp>
        <p:nvSpPr>
          <p:cNvPr id="72" name="Google Shape;72;p7"/>
          <p:cNvSpPr/>
          <p:nvPr/>
        </p:nvSpPr>
        <p:spPr>
          <a:xfrm flipH="1" rot="10800000">
            <a:off x="249125" y="546975"/>
            <a:ext cx="608100" cy="816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 flipH="1" rot="10800000">
            <a:off x="877775" y="546975"/>
            <a:ext cx="608100" cy="81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/>
          <p:nvPr/>
        </p:nvSpPr>
        <p:spPr>
          <a:xfrm>
            <a:off x="-1" y="2324126"/>
            <a:ext cx="2601000" cy="2457900"/>
          </a:xfrm>
          <a:custGeom>
            <a:rect b="b" l="l" r="r" t="t"/>
            <a:pathLst>
              <a:path extrusionOk="0" h="120000" w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" name="Google Shape;7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4800"/>
              <a:buNone/>
              <a:defRPr sz="4800">
                <a:solidFill>
                  <a:srgbClr val="3D85C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7" name="Google Shape;7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8"/>
          <p:cNvSpPr/>
          <p:nvPr/>
        </p:nvSpPr>
        <p:spPr>
          <a:xfrm>
            <a:off x="2047599" y="3724300"/>
            <a:ext cx="1162800" cy="1285800"/>
          </a:xfrm>
          <a:custGeom>
            <a:rect b="b" l="l" r="r" t="t"/>
            <a:pathLst>
              <a:path extrusionOk="0" h="120000" w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Google Shape;79;p8"/>
          <p:cNvSpPr/>
          <p:nvPr/>
        </p:nvSpPr>
        <p:spPr>
          <a:xfrm>
            <a:off x="7838799" y="1114450"/>
            <a:ext cx="1162800" cy="1285800"/>
          </a:xfrm>
          <a:custGeom>
            <a:rect b="b" l="l" r="r" t="t"/>
            <a:pathLst>
              <a:path extrusionOk="0" h="120000" w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5730850" y="3786642"/>
            <a:ext cx="558600" cy="558600"/>
          </a:xfrm>
          <a:custGeom>
            <a:rect b="b" l="l" r="r" t="t"/>
            <a:pathLst>
              <a:path extrusionOk="0" h="120000" w="120000">
                <a:moveTo>
                  <a:pt x="97116" y="71977"/>
                </a:moveTo>
                <a:cubicBezTo>
                  <a:pt x="94833" y="68100"/>
                  <a:pt x="92088" y="64072"/>
                  <a:pt x="88950" y="59972"/>
                </a:cubicBezTo>
                <a:cubicBezTo>
                  <a:pt x="92072" y="55905"/>
                  <a:pt x="94844" y="51883"/>
                  <a:pt x="97116" y="48022"/>
                </a:cubicBezTo>
                <a:cubicBezTo>
                  <a:pt x="107833" y="51005"/>
                  <a:pt x="114544" y="55266"/>
                  <a:pt x="114544" y="60000"/>
                </a:cubicBezTo>
                <a:cubicBezTo>
                  <a:pt x="114544" y="64733"/>
                  <a:pt x="107833" y="68994"/>
                  <a:pt x="97116" y="71977"/>
                </a:cubicBezTo>
                <a:moveTo>
                  <a:pt x="98566" y="98572"/>
                </a:moveTo>
                <a:cubicBezTo>
                  <a:pt x="95222" y="101916"/>
                  <a:pt x="87444" y="100155"/>
                  <a:pt x="77755" y="94694"/>
                </a:cubicBezTo>
                <a:cubicBezTo>
                  <a:pt x="78877" y="90338"/>
                  <a:pt x="79805" y="85588"/>
                  <a:pt x="80483" y="80488"/>
                </a:cubicBezTo>
                <a:cubicBezTo>
                  <a:pt x="85583" y="79811"/>
                  <a:pt x="90338" y="78877"/>
                  <a:pt x="94688" y="77755"/>
                </a:cubicBezTo>
                <a:cubicBezTo>
                  <a:pt x="100155" y="87444"/>
                  <a:pt x="101916" y="95222"/>
                  <a:pt x="98566" y="98572"/>
                </a:cubicBezTo>
                <a:moveTo>
                  <a:pt x="85577" y="64227"/>
                </a:moveTo>
                <a:cubicBezTo>
                  <a:pt x="87983" y="67327"/>
                  <a:pt x="90105" y="70344"/>
                  <a:pt x="91966" y="73250"/>
                </a:cubicBezTo>
                <a:cubicBezTo>
                  <a:pt x="88611" y="73983"/>
                  <a:pt x="84972" y="74605"/>
                  <a:pt x="81094" y="75094"/>
                </a:cubicBezTo>
                <a:cubicBezTo>
                  <a:pt x="81283" y="73083"/>
                  <a:pt x="81416" y="71022"/>
                  <a:pt x="81538" y="68938"/>
                </a:cubicBezTo>
                <a:cubicBezTo>
                  <a:pt x="82944" y="67372"/>
                  <a:pt x="84277" y="65800"/>
                  <a:pt x="85577" y="64227"/>
                </a:cubicBezTo>
                <a:moveTo>
                  <a:pt x="85566" y="55733"/>
                </a:moveTo>
                <a:cubicBezTo>
                  <a:pt x="84277" y="54177"/>
                  <a:pt x="82933" y="52616"/>
                  <a:pt x="81538" y="51061"/>
                </a:cubicBezTo>
                <a:cubicBezTo>
                  <a:pt x="81416" y="48983"/>
                  <a:pt x="81283" y="46916"/>
                  <a:pt x="81094" y="44911"/>
                </a:cubicBezTo>
                <a:cubicBezTo>
                  <a:pt x="84972" y="45394"/>
                  <a:pt x="88611" y="46016"/>
                  <a:pt x="91966" y="46750"/>
                </a:cubicBezTo>
                <a:cubicBezTo>
                  <a:pt x="90116" y="49638"/>
                  <a:pt x="87955" y="52655"/>
                  <a:pt x="85566" y="55733"/>
                </a:cubicBezTo>
                <a:moveTo>
                  <a:pt x="98566" y="21427"/>
                </a:moveTo>
                <a:cubicBezTo>
                  <a:pt x="101916" y="24777"/>
                  <a:pt x="100155" y="32555"/>
                  <a:pt x="94688" y="42244"/>
                </a:cubicBezTo>
                <a:cubicBezTo>
                  <a:pt x="90338" y="41122"/>
                  <a:pt x="85583" y="40188"/>
                  <a:pt x="80483" y="39511"/>
                </a:cubicBezTo>
                <a:cubicBezTo>
                  <a:pt x="79805" y="34411"/>
                  <a:pt x="78877" y="29661"/>
                  <a:pt x="77755" y="25305"/>
                </a:cubicBezTo>
                <a:cubicBezTo>
                  <a:pt x="87444" y="19844"/>
                  <a:pt x="95222" y="18083"/>
                  <a:pt x="98566" y="21427"/>
                </a:cubicBezTo>
                <a:moveTo>
                  <a:pt x="76211" y="66733"/>
                </a:moveTo>
                <a:cubicBezTo>
                  <a:pt x="74711" y="68350"/>
                  <a:pt x="73177" y="69961"/>
                  <a:pt x="71566" y="71572"/>
                </a:cubicBezTo>
                <a:cubicBezTo>
                  <a:pt x="69961" y="73177"/>
                  <a:pt x="68350" y="74716"/>
                  <a:pt x="66733" y="76216"/>
                </a:cubicBezTo>
                <a:cubicBezTo>
                  <a:pt x="64522" y="76294"/>
                  <a:pt x="62288" y="76361"/>
                  <a:pt x="60000" y="76361"/>
                </a:cubicBezTo>
                <a:cubicBezTo>
                  <a:pt x="57705" y="76361"/>
                  <a:pt x="55472" y="76294"/>
                  <a:pt x="53261" y="76216"/>
                </a:cubicBezTo>
                <a:cubicBezTo>
                  <a:pt x="51650" y="74716"/>
                  <a:pt x="50033" y="73177"/>
                  <a:pt x="48427" y="71572"/>
                </a:cubicBezTo>
                <a:cubicBezTo>
                  <a:pt x="46822" y="69961"/>
                  <a:pt x="45288" y="68350"/>
                  <a:pt x="43783" y="66733"/>
                </a:cubicBezTo>
                <a:cubicBezTo>
                  <a:pt x="43700" y="64522"/>
                  <a:pt x="43638" y="62288"/>
                  <a:pt x="43638" y="60000"/>
                </a:cubicBezTo>
                <a:cubicBezTo>
                  <a:pt x="43638" y="57711"/>
                  <a:pt x="43700" y="55477"/>
                  <a:pt x="43783" y="53261"/>
                </a:cubicBezTo>
                <a:cubicBezTo>
                  <a:pt x="45288" y="51650"/>
                  <a:pt x="46822" y="50038"/>
                  <a:pt x="48427" y="48427"/>
                </a:cubicBezTo>
                <a:cubicBezTo>
                  <a:pt x="50033" y="46822"/>
                  <a:pt x="51650" y="45283"/>
                  <a:pt x="53261" y="43783"/>
                </a:cubicBezTo>
                <a:cubicBezTo>
                  <a:pt x="55472" y="43705"/>
                  <a:pt x="57705" y="43638"/>
                  <a:pt x="60000" y="43638"/>
                </a:cubicBezTo>
                <a:cubicBezTo>
                  <a:pt x="62288" y="43638"/>
                  <a:pt x="64522" y="43705"/>
                  <a:pt x="66733" y="43783"/>
                </a:cubicBezTo>
                <a:cubicBezTo>
                  <a:pt x="68350" y="45283"/>
                  <a:pt x="69961" y="46822"/>
                  <a:pt x="71566" y="48427"/>
                </a:cubicBezTo>
                <a:cubicBezTo>
                  <a:pt x="73177" y="50038"/>
                  <a:pt x="74711" y="51650"/>
                  <a:pt x="76211" y="53261"/>
                </a:cubicBezTo>
                <a:cubicBezTo>
                  <a:pt x="76294" y="55477"/>
                  <a:pt x="76361" y="57711"/>
                  <a:pt x="76361" y="60000"/>
                </a:cubicBezTo>
                <a:cubicBezTo>
                  <a:pt x="76361" y="62288"/>
                  <a:pt x="76294" y="64522"/>
                  <a:pt x="76211" y="66733"/>
                </a:cubicBezTo>
                <a:moveTo>
                  <a:pt x="73250" y="91972"/>
                </a:moveTo>
                <a:cubicBezTo>
                  <a:pt x="70344" y="90105"/>
                  <a:pt x="67333" y="87983"/>
                  <a:pt x="64227" y="85577"/>
                </a:cubicBezTo>
                <a:cubicBezTo>
                  <a:pt x="65800" y="84277"/>
                  <a:pt x="67372" y="82950"/>
                  <a:pt x="68938" y="81538"/>
                </a:cubicBezTo>
                <a:cubicBezTo>
                  <a:pt x="71016" y="81416"/>
                  <a:pt x="73083" y="81283"/>
                  <a:pt x="75094" y="81094"/>
                </a:cubicBezTo>
                <a:cubicBezTo>
                  <a:pt x="74605" y="84972"/>
                  <a:pt x="73977" y="88611"/>
                  <a:pt x="73250" y="91972"/>
                </a:cubicBezTo>
                <a:moveTo>
                  <a:pt x="60000" y="114544"/>
                </a:moveTo>
                <a:cubicBezTo>
                  <a:pt x="55266" y="114544"/>
                  <a:pt x="51005" y="107833"/>
                  <a:pt x="48016" y="97116"/>
                </a:cubicBezTo>
                <a:cubicBezTo>
                  <a:pt x="51883" y="94844"/>
                  <a:pt x="55900" y="92072"/>
                  <a:pt x="59972" y="88950"/>
                </a:cubicBezTo>
                <a:cubicBezTo>
                  <a:pt x="64066" y="92088"/>
                  <a:pt x="68100" y="94833"/>
                  <a:pt x="71983" y="97116"/>
                </a:cubicBezTo>
                <a:cubicBezTo>
                  <a:pt x="68994" y="107833"/>
                  <a:pt x="64733" y="114544"/>
                  <a:pt x="60000" y="114544"/>
                </a:cubicBezTo>
                <a:moveTo>
                  <a:pt x="44905" y="81094"/>
                </a:moveTo>
                <a:cubicBezTo>
                  <a:pt x="46916" y="81283"/>
                  <a:pt x="48977" y="81416"/>
                  <a:pt x="51055" y="81538"/>
                </a:cubicBezTo>
                <a:cubicBezTo>
                  <a:pt x="52616" y="82938"/>
                  <a:pt x="54172" y="84277"/>
                  <a:pt x="55733" y="85572"/>
                </a:cubicBezTo>
                <a:cubicBezTo>
                  <a:pt x="52655" y="87955"/>
                  <a:pt x="49638" y="90116"/>
                  <a:pt x="46750" y="91972"/>
                </a:cubicBezTo>
                <a:cubicBezTo>
                  <a:pt x="46016" y="88611"/>
                  <a:pt x="45394" y="84972"/>
                  <a:pt x="44905" y="81094"/>
                </a:cubicBezTo>
                <a:moveTo>
                  <a:pt x="46750" y="28027"/>
                </a:moveTo>
                <a:cubicBezTo>
                  <a:pt x="49655" y="29894"/>
                  <a:pt x="52666" y="32011"/>
                  <a:pt x="55766" y="34422"/>
                </a:cubicBezTo>
                <a:cubicBezTo>
                  <a:pt x="54200" y="35722"/>
                  <a:pt x="52627" y="37055"/>
                  <a:pt x="51055" y="38466"/>
                </a:cubicBezTo>
                <a:cubicBezTo>
                  <a:pt x="48977" y="38583"/>
                  <a:pt x="46916" y="38716"/>
                  <a:pt x="44905" y="38905"/>
                </a:cubicBezTo>
                <a:cubicBezTo>
                  <a:pt x="45394" y="35027"/>
                  <a:pt x="46016" y="31388"/>
                  <a:pt x="46750" y="28027"/>
                </a:cubicBezTo>
                <a:moveTo>
                  <a:pt x="60000" y="5455"/>
                </a:moveTo>
                <a:cubicBezTo>
                  <a:pt x="64733" y="5455"/>
                  <a:pt x="68994" y="12172"/>
                  <a:pt x="71983" y="22883"/>
                </a:cubicBezTo>
                <a:cubicBezTo>
                  <a:pt x="68116" y="25155"/>
                  <a:pt x="64094" y="27927"/>
                  <a:pt x="60022" y="31050"/>
                </a:cubicBezTo>
                <a:cubicBezTo>
                  <a:pt x="55927" y="27911"/>
                  <a:pt x="51894" y="25166"/>
                  <a:pt x="48016" y="22883"/>
                </a:cubicBezTo>
                <a:cubicBezTo>
                  <a:pt x="51005" y="12172"/>
                  <a:pt x="55266" y="5455"/>
                  <a:pt x="60000" y="5455"/>
                </a:cubicBezTo>
                <a:moveTo>
                  <a:pt x="75094" y="38905"/>
                </a:moveTo>
                <a:cubicBezTo>
                  <a:pt x="73083" y="38716"/>
                  <a:pt x="71016" y="38583"/>
                  <a:pt x="68938" y="38466"/>
                </a:cubicBezTo>
                <a:cubicBezTo>
                  <a:pt x="67383" y="37061"/>
                  <a:pt x="65822" y="35722"/>
                  <a:pt x="64266" y="34433"/>
                </a:cubicBezTo>
                <a:cubicBezTo>
                  <a:pt x="67344" y="32044"/>
                  <a:pt x="70361" y="29883"/>
                  <a:pt x="73250" y="28027"/>
                </a:cubicBezTo>
                <a:cubicBezTo>
                  <a:pt x="73977" y="31388"/>
                  <a:pt x="74605" y="35027"/>
                  <a:pt x="75094" y="38905"/>
                </a:cubicBezTo>
                <a:moveTo>
                  <a:pt x="39511" y="39511"/>
                </a:moveTo>
                <a:cubicBezTo>
                  <a:pt x="34411" y="40188"/>
                  <a:pt x="29661" y="41122"/>
                  <a:pt x="25305" y="42244"/>
                </a:cubicBezTo>
                <a:cubicBezTo>
                  <a:pt x="19844" y="32555"/>
                  <a:pt x="18083" y="24777"/>
                  <a:pt x="21433" y="21427"/>
                </a:cubicBezTo>
                <a:cubicBezTo>
                  <a:pt x="24777" y="18083"/>
                  <a:pt x="32555" y="19844"/>
                  <a:pt x="42244" y="25305"/>
                </a:cubicBezTo>
                <a:cubicBezTo>
                  <a:pt x="41122" y="29661"/>
                  <a:pt x="40188" y="34411"/>
                  <a:pt x="39511" y="39511"/>
                </a:cubicBezTo>
                <a:moveTo>
                  <a:pt x="21433" y="98572"/>
                </a:moveTo>
                <a:cubicBezTo>
                  <a:pt x="18083" y="95222"/>
                  <a:pt x="19844" y="87444"/>
                  <a:pt x="25305" y="77755"/>
                </a:cubicBezTo>
                <a:cubicBezTo>
                  <a:pt x="29661" y="78877"/>
                  <a:pt x="34411" y="79811"/>
                  <a:pt x="39511" y="80488"/>
                </a:cubicBezTo>
                <a:cubicBezTo>
                  <a:pt x="40188" y="85588"/>
                  <a:pt x="41122" y="90338"/>
                  <a:pt x="42244" y="94694"/>
                </a:cubicBezTo>
                <a:cubicBezTo>
                  <a:pt x="32555" y="100155"/>
                  <a:pt x="24777" y="101916"/>
                  <a:pt x="21433" y="98572"/>
                </a:cubicBezTo>
                <a:moveTo>
                  <a:pt x="38905" y="75094"/>
                </a:moveTo>
                <a:cubicBezTo>
                  <a:pt x="35027" y="74605"/>
                  <a:pt x="31388" y="73983"/>
                  <a:pt x="28027" y="73250"/>
                </a:cubicBezTo>
                <a:cubicBezTo>
                  <a:pt x="29883" y="70361"/>
                  <a:pt x="32044" y="67344"/>
                  <a:pt x="34427" y="64266"/>
                </a:cubicBezTo>
                <a:cubicBezTo>
                  <a:pt x="35716" y="65822"/>
                  <a:pt x="37061" y="67383"/>
                  <a:pt x="38461" y="68938"/>
                </a:cubicBezTo>
                <a:cubicBezTo>
                  <a:pt x="38577" y="71022"/>
                  <a:pt x="38711" y="73083"/>
                  <a:pt x="38905" y="75094"/>
                </a:cubicBezTo>
                <a:moveTo>
                  <a:pt x="38461" y="51061"/>
                </a:moveTo>
                <a:cubicBezTo>
                  <a:pt x="37050" y="52627"/>
                  <a:pt x="35716" y="54200"/>
                  <a:pt x="34422" y="55772"/>
                </a:cubicBezTo>
                <a:cubicBezTo>
                  <a:pt x="32016" y="52672"/>
                  <a:pt x="29894" y="49655"/>
                  <a:pt x="28027" y="46750"/>
                </a:cubicBezTo>
                <a:cubicBezTo>
                  <a:pt x="31388" y="46016"/>
                  <a:pt x="35027" y="45394"/>
                  <a:pt x="38905" y="44911"/>
                </a:cubicBezTo>
                <a:cubicBezTo>
                  <a:pt x="38711" y="46916"/>
                  <a:pt x="38577" y="48977"/>
                  <a:pt x="38461" y="51061"/>
                </a:cubicBezTo>
                <a:moveTo>
                  <a:pt x="5455" y="60000"/>
                </a:moveTo>
                <a:cubicBezTo>
                  <a:pt x="5455" y="55266"/>
                  <a:pt x="12166" y="51005"/>
                  <a:pt x="22883" y="48022"/>
                </a:cubicBezTo>
                <a:cubicBezTo>
                  <a:pt x="25166" y="51900"/>
                  <a:pt x="27905" y="55927"/>
                  <a:pt x="31044" y="60027"/>
                </a:cubicBezTo>
                <a:cubicBezTo>
                  <a:pt x="27927" y="64094"/>
                  <a:pt x="25155" y="68122"/>
                  <a:pt x="22883" y="71977"/>
                </a:cubicBezTo>
                <a:cubicBezTo>
                  <a:pt x="12166" y="68994"/>
                  <a:pt x="5455" y="64733"/>
                  <a:pt x="5455" y="60000"/>
                </a:cubicBezTo>
                <a:moveTo>
                  <a:pt x="120000" y="60000"/>
                </a:moveTo>
                <a:cubicBezTo>
                  <a:pt x="120000" y="53466"/>
                  <a:pt x="112072" y="47616"/>
                  <a:pt x="99544" y="43627"/>
                </a:cubicBezTo>
                <a:cubicBezTo>
                  <a:pt x="105566" y="31944"/>
                  <a:pt x="107050" y="22194"/>
                  <a:pt x="102427" y="17572"/>
                </a:cubicBezTo>
                <a:cubicBezTo>
                  <a:pt x="97805" y="12955"/>
                  <a:pt x="88055" y="14433"/>
                  <a:pt x="76377" y="20455"/>
                </a:cubicBezTo>
                <a:cubicBezTo>
                  <a:pt x="72383" y="7927"/>
                  <a:pt x="66533" y="0"/>
                  <a:pt x="60000" y="0"/>
                </a:cubicBezTo>
                <a:cubicBezTo>
                  <a:pt x="53461" y="0"/>
                  <a:pt x="47616" y="7927"/>
                  <a:pt x="43622" y="20455"/>
                </a:cubicBezTo>
                <a:cubicBezTo>
                  <a:pt x="31944" y="14433"/>
                  <a:pt x="22194" y="12955"/>
                  <a:pt x="17572" y="17572"/>
                </a:cubicBezTo>
                <a:cubicBezTo>
                  <a:pt x="12950" y="22194"/>
                  <a:pt x="14433" y="31944"/>
                  <a:pt x="20455" y="43627"/>
                </a:cubicBezTo>
                <a:cubicBezTo>
                  <a:pt x="7922" y="47616"/>
                  <a:pt x="0" y="53466"/>
                  <a:pt x="0" y="60000"/>
                </a:cubicBezTo>
                <a:cubicBezTo>
                  <a:pt x="0" y="66533"/>
                  <a:pt x="7922" y="72383"/>
                  <a:pt x="20455" y="76377"/>
                </a:cubicBezTo>
                <a:cubicBezTo>
                  <a:pt x="14433" y="88061"/>
                  <a:pt x="12950" y="97805"/>
                  <a:pt x="17572" y="102427"/>
                </a:cubicBezTo>
                <a:cubicBezTo>
                  <a:pt x="22194" y="107044"/>
                  <a:pt x="31944" y="105566"/>
                  <a:pt x="43622" y="99544"/>
                </a:cubicBezTo>
                <a:cubicBezTo>
                  <a:pt x="47616" y="112072"/>
                  <a:pt x="53461" y="120000"/>
                  <a:pt x="60000" y="120000"/>
                </a:cubicBezTo>
                <a:cubicBezTo>
                  <a:pt x="66533" y="120000"/>
                  <a:pt x="72383" y="112072"/>
                  <a:pt x="76377" y="99544"/>
                </a:cubicBezTo>
                <a:cubicBezTo>
                  <a:pt x="88055" y="105566"/>
                  <a:pt x="97805" y="107044"/>
                  <a:pt x="102427" y="102427"/>
                </a:cubicBezTo>
                <a:cubicBezTo>
                  <a:pt x="107050" y="97805"/>
                  <a:pt x="105566" y="88061"/>
                  <a:pt x="99544" y="76377"/>
                </a:cubicBezTo>
                <a:cubicBezTo>
                  <a:pt x="112072" y="72383"/>
                  <a:pt x="120000" y="66533"/>
                  <a:pt x="120000" y="60000"/>
                </a:cubicBezTo>
                <a:moveTo>
                  <a:pt x="60000" y="54544"/>
                </a:move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7361475" y="4329572"/>
            <a:ext cx="347100" cy="347100"/>
          </a:xfrm>
          <a:custGeom>
            <a:rect b="b" l="l" r="r" t="t"/>
            <a:pathLst>
              <a:path extrusionOk="0" h="120000" w="120000">
                <a:moveTo>
                  <a:pt x="97116" y="71977"/>
                </a:moveTo>
                <a:cubicBezTo>
                  <a:pt x="94833" y="68100"/>
                  <a:pt x="92088" y="64072"/>
                  <a:pt x="88950" y="59972"/>
                </a:cubicBezTo>
                <a:cubicBezTo>
                  <a:pt x="92072" y="55905"/>
                  <a:pt x="94844" y="51883"/>
                  <a:pt x="97116" y="48022"/>
                </a:cubicBezTo>
                <a:cubicBezTo>
                  <a:pt x="107833" y="51005"/>
                  <a:pt x="114544" y="55266"/>
                  <a:pt x="114544" y="60000"/>
                </a:cubicBezTo>
                <a:cubicBezTo>
                  <a:pt x="114544" y="64733"/>
                  <a:pt x="107833" y="68994"/>
                  <a:pt x="97116" y="71977"/>
                </a:cubicBezTo>
                <a:moveTo>
                  <a:pt x="98566" y="98572"/>
                </a:moveTo>
                <a:cubicBezTo>
                  <a:pt x="95222" y="101916"/>
                  <a:pt x="87444" y="100155"/>
                  <a:pt x="77755" y="94694"/>
                </a:cubicBezTo>
                <a:cubicBezTo>
                  <a:pt x="78877" y="90338"/>
                  <a:pt x="79805" y="85588"/>
                  <a:pt x="80483" y="80488"/>
                </a:cubicBezTo>
                <a:cubicBezTo>
                  <a:pt x="85583" y="79811"/>
                  <a:pt x="90338" y="78877"/>
                  <a:pt x="94688" y="77755"/>
                </a:cubicBezTo>
                <a:cubicBezTo>
                  <a:pt x="100155" y="87444"/>
                  <a:pt x="101916" y="95222"/>
                  <a:pt x="98566" y="98572"/>
                </a:cubicBezTo>
                <a:moveTo>
                  <a:pt x="85577" y="64227"/>
                </a:moveTo>
                <a:cubicBezTo>
                  <a:pt x="87983" y="67327"/>
                  <a:pt x="90105" y="70344"/>
                  <a:pt x="91966" y="73250"/>
                </a:cubicBezTo>
                <a:cubicBezTo>
                  <a:pt x="88611" y="73983"/>
                  <a:pt x="84972" y="74605"/>
                  <a:pt x="81094" y="75094"/>
                </a:cubicBezTo>
                <a:cubicBezTo>
                  <a:pt x="81283" y="73083"/>
                  <a:pt x="81416" y="71022"/>
                  <a:pt x="81538" y="68938"/>
                </a:cubicBezTo>
                <a:cubicBezTo>
                  <a:pt x="82944" y="67372"/>
                  <a:pt x="84277" y="65800"/>
                  <a:pt x="85577" y="64227"/>
                </a:cubicBezTo>
                <a:moveTo>
                  <a:pt x="85566" y="55733"/>
                </a:moveTo>
                <a:cubicBezTo>
                  <a:pt x="84277" y="54177"/>
                  <a:pt x="82933" y="52616"/>
                  <a:pt x="81538" y="51061"/>
                </a:cubicBezTo>
                <a:cubicBezTo>
                  <a:pt x="81416" y="48983"/>
                  <a:pt x="81283" y="46916"/>
                  <a:pt x="81094" y="44911"/>
                </a:cubicBezTo>
                <a:cubicBezTo>
                  <a:pt x="84972" y="45394"/>
                  <a:pt x="88611" y="46016"/>
                  <a:pt x="91966" y="46750"/>
                </a:cubicBezTo>
                <a:cubicBezTo>
                  <a:pt x="90116" y="49638"/>
                  <a:pt x="87955" y="52655"/>
                  <a:pt x="85566" y="55733"/>
                </a:cubicBezTo>
                <a:moveTo>
                  <a:pt x="98566" y="21427"/>
                </a:moveTo>
                <a:cubicBezTo>
                  <a:pt x="101916" y="24777"/>
                  <a:pt x="100155" y="32555"/>
                  <a:pt x="94688" y="42244"/>
                </a:cubicBezTo>
                <a:cubicBezTo>
                  <a:pt x="90338" y="41122"/>
                  <a:pt x="85583" y="40188"/>
                  <a:pt x="80483" y="39511"/>
                </a:cubicBezTo>
                <a:cubicBezTo>
                  <a:pt x="79805" y="34411"/>
                  <a:pt x="78877" y="29661"/>
                  <a:pt x="77755" y="25305"/>
                </a:cubicBezTo>
                <a:cubicBezTo>
                  <a:pt x="87444" y="19844"/>
                  <a:pt x="95222" y="18083"/>
                  <a:pt x="98566" y="21427"/>
                </a:cubicBezTo>
                <a:moveTo>
                  <a:pt x="76211" y="66733"/>
                </a:moveTo>
                <a:cubicBezTo>
                  <a:pt x="74711" y="68350"/>
                  <a:pt x="73177" y="69961"/>
                  <a:pt x="71566" y="71572"/>
                </a:cubicBezTo>
                <a:cubicBezTo>
                  <a:pt x="69961" y="73177"/>
                  <a:pt x="68350" y="74716"/>
                  <a:pt x="66733" y="76216"/>
                </a:cubicBezTo>
                <a:cubicBezTo>
                  <a:pt x="64522" y="76294"/>
                  <a:pt x="62288" y="76361"/>
                  <a:pt x="60000" y="76361"/>
                </a:cubicBezTo>
                <a:cubicBezTo>
                  <a:pt x="57705" y="76361"/>
                  <a:pt x="55472" y="76294"/>
                  <a:pt x="53261" y="76216"/>
                </a:cubicBezTo>
                <a:cubicBezTo>
                  <a:pt x="51650" y="74716"/>
                  <a:pt x="50033" y="73177"/>
                  <a:pt x="48427" y="71572"/>
                </a:cubicBezTo>
                <a:cubicBezTo>
                  <a:pt x="46822" y="69961"/>
                  <a:pt x="45288" y="68350"/>
                  <a:pt x="43783" y="66733"/>
                </a:cubicBezTo>
                <a:cubicBezTo>
                  <a:pt x="43700" y="64522"/>
                  <a:pt x="43638" y="62288"/>
                  <a:pt x="43638" y="60000"/>
                </a:cubicBezTo>
                <a:cubicBezTo>
                  <a:pt x="43638" y="57711"/>
                  <a:pt x="43700" y="55477"/>
                  <a:pt x="43783" y="53261"/>
                </a:cubicBezTo>
                <a:cubicBezTo>
                  <a:pt x="45288" y="51650"/>
                  <a:pt x="46822" y="50038"/>
                  <a:pt x="48427" y="48427"/>
                </a:cubicBezTo>
                <a:cubicBezTo>
                  <a:pt x="50033" y="46822"/>
                  <a:pt x="51650" y="45283"/>
                  <a:pt x="53261" y="43783"/>
                </a:cubicBezTo>
                <a:cubicBezTo>
                  <a:pt x="55472" y="43705"/>
                  <a:pt x="57705" y="43638"/>
                  <a:pt x="60000" y="43638"/>
                </a:cubicBezTo>
                <a:cubicBezTo>
                  <a:pt x="62288" y="43638"/>
                  <a:pt x="64522" y="43705"/>
                  <a:pt x="66733" y="43783"/>
                </a:cubicBezTo>
                <a:cubicBezTo>
                  <a:pt x="68350" y="45283"/>
                  <a:pt x="69961" y="46822"/>
                  <a:pt x="71566" y="48427"/>
                </a:cubicBezTo>
                <a:cubicBezTo>
                  <a:pt x="73177" y="50038"/>
                  <a:pt x="74711" y="51650"/>
                  <a:pt x="76211" y="53261"/>
                </a:cubicBezTo>
                <a:cubicBezTo>
                  <a:pt x="76294" y="55477"/>
                  <a:pt x="76361" y="57711"/>
                  <a:pt x="76361" y="60000"/>
                </a:cubicBezTo>
                <a:cubicBezTo>
                  <a:pt x="76361" y="62288"/>
                  <a:pt x="76294" y="64522"/>
                  <a:pt x="76211" y="66733"/>
                </a:cubicBezTo>
                <a:moveTo>
                  <a:pt x="73250" y="91972"/>
                </a:moveTo>
                <a:cubicBezTo>
                  <a:pt x="70344" y="90105"/>
                  <a:pt x="67333" y="87983"/>
                  <a:pt x="64227" y="85577"/>
                </a:cubicBezTo>
                <a:cubicBezTo>
                  <a:pt x="65800" y="84277"/>
                  <a:pt x="67372" y="82950"/>
                  <a:pt x="68938" y="81538"/>
                </a:cubicBezTo>
                <a:cubicBezTo>
                  <a:pt x="71016" y="81416"/>
                  <a:pt x="73083" y="81283"/>
                  <a:pt x="75094" y="81094"/>
                </a:cubicBezTo>
                <a:cubicBezTo>
                  <a:pt x="74605" y="84972"/>
                  <a:pt x="73977" y="88611"/>
                  <a:pt x="73250" y="91972"/>
                </a:cubicBezTo>
                <a:moveTo>
                  <a:pt x="60000" y="114544"/>
                </a:moveTo>
                <a:cubicBezTo>
                  <a:pt x="55266" y="114544"/>
                  <a:pt x="51005" y="107833"/>
                  <a:pt x="48016" y="97116"/>
                </a:cubicBezTo>
                <a:cubicBezTo>
                  <a:pt x="51883" y="94844"/>
                  <a:pt x="55900" y="92072"/>
                  <a:pt x="59972" y="88950"/>
                </a:cubicBezTo>
                <a:cubicBezTo>
                  <a:pt x="64066" y="92088"/>
                  <a:pt x="68100" y="94833"/>
                  <a:pt x="71983" y="97116"/>
                </a:cubicBezTo>
                <a:cubicBezTo>
                  <a:pt x="68994" y="107833"/>
                  <a:pt x="64733" y="114544"/>
                  <a:pt x="60000" y="114544"/>
                </a:cubicBezTo>
                <a:moveTo>
                  <a:pt x="44905" y="81094"/>
                </a:moveTo>
                <a:cubicBezTo>
                  <a:pt x="46916" y="81283"/>
                  <a:pt x="48977" y="81416"/>
                  <a:pt x="51055" y="81538"/>
                </a:cubicBezTo>
                <a:cubicBezTo>
                  <a:pt x="52616" y="82938"/>
                  <a:pt x="54172" y="84277"/>
                  <a:pt x="55733" y="85572"/>
                </a:cubicBezTo>
                <a:cubicBezTo>
                  <a:pt x="52655" y="87955"/>
                  <a:pt x="49638" y="90116"/>
                  <a:pt x="46750" y="91972"/>
                </a:cubicBezTo>
                <a:cubicBezTo>
                  <a:pt x="46016" y="88611"/>
                  <a:pt x="45394" y="84972"/>
                  <a:pt x="44905" y="81094"/>
                </a:cubicBezTo>
                <a:moveTo>
                  <a:pt x="46750" y="28027"/>
                </a:moveTo>
                <a:cubicBezTo>
                  <a:pt x="49655" y="29894"/>
                  <a:pt x="52666" y="32011"/>
                  <a:pt x="55766" y="34422"/>
                </a:cubicBezTo>
                <a:cubicBezTo>
                  <a:pt x="54200" y="35722"/>
                  <a:pt x="52627" y="37055"/>
                  <a:pt x="51055" y="38466"/>
                </a:cubicBezTo>
                <a:cubicBezTo>
                  <a:pt x="48977" y="38583"/>
                  <a:pt x="46916" y="38716"/>
                  <a:pt x="44905" y="38905"/>
                </a:cubicBezTo>
                <a:cubicBezTo>
                  <a:pt x="45394" y="35027"/>
                  <a:pt x="46016" y="31388"/>
                  <a:pt x="46750" y="28027"/>
                </a:cubicBezTo>
                <a:moveTo>
                  <a:pt x="60000" y="5455"/>
                </a:moveTo>
                <a:cubicBezTo>
                  <a:pt x="64733" y="5455"/>
                  <a:pt x="68994" y="12172"/>
                  <a:pt x="71983" y="22883"/>
                </a:cubicBezTo>
                <a:cubicBezTo>
                  <a:pt x="68116" y="25155"/>
                  <a:pt x="64094" y="27927"/>
                  <a:pt x="60022" y="31050"/>
                </a:cubicBezTo>
                <a:cubicBezTo>
                  <a:pt x="55927" y="27911"/>
                  <a:pt x="51894" y="25166"/>
                  <a:pt x="48016" y="22883"/>
                </a:cubicBezTo>
                <a:cubicBezTo>
                  <a:pt x="51005" y="12172"/>
                  <a:pt x="55266" y="5455"/>
                  <a:pt x="60000" y="5455"/>
                </a:cubicBezTo>
                <a:moveTo>
                  <a:pt x="75094" y="38905"/>
                </a:moveTo>
                <a:cubicBezTo>
                  <a:pt x="73083" y="38716"/>
                  <a:pt x="71016" y="38583"/>
                  <a:pt x="68938" y="38466"/>
                </a:cubicBezTo>
                <a:cubicBezTo>
                  <a:pt x="67383" y="37061"/>
                  <a:pt x="65822" y="35722"/>
                  <a:pt x="64266" y="34433"/>
                </a:cubicBezTo>
                <a:cubicBezTo>
                  <a:pt x="67344" y="32044"/>
                  <a:pt x="70361" y="29883"/>
                  <a:pt x="73250" y="28027"/>
                </a:cubicBezTo>
                <a:cubicBezTo>
                  <a:pt x="73977" y="31388"/>
                  <a:pt x="74605" y="35027"/>
                  <a:pt x="75094" y="38905"/>
                </a:cubicBezTo>
                <a:moveTo>
                  <a:pt x="39511" y="39511"/>
                </a:moveTo>
                <a:cubicBezTo>
                  <a:pt x="34411" y="40188"/>
                  <a:pt x="29661" y="41122"/>
                  <a:pt x="25305" y="42244"/>
                </a:cubicBezTo>
                <a:cubicBezTo>
                  <a:pt x="19844" y="32555"/>
                  <a:pt x="18083" y="24777"/>
                  <a:pt x="21433" y="21427"/>
                </a:cubicBezTo>
                <a:cubicBezTo>
                  <a:pt x="24777" y="18083"/>
                  <a:pt x="32555" y="19844"/>
                  <a:pt x="42244" y="25305"/>
                </a:cubicBezTo>
                <a:cubicBezTo>
                  <a:pt x="41122" y="29661"/>
                  <a:pt x="40188" y="34411"/>
                  <a:pt x="39511" y="39511"/>
                </a:cubicBezTo>
                <a:moveTo>
                  <a:pt x="21433" y="98572"/>
                </a:moveTo>
                <a:cubicBezTo>
                  <a:pt x="18083" y="95222"/>
                  <a:pt x="19844" y="87444"/>
                  <a:pt x="25305" y="77755"/>
                </a:cubicBezTo>
                <a:cubicBezTo>
                  <a:pt x="29661" y="78877"/>
                  <a:pt x="34411" y="79811"/>
                  <a:pt x="39511" y="80488"/>
                </a:cubicBezTo>
                <a:cubicBezTo>
                  <a:pt x="40188" y="85588"/>
                  <a:pt x="41122" y="90338"/>
                  <a:pt x="42244" y="94694"/>
                </a:cubicBezTo>
                <a:cubicBezTo>
                  <a:pt x="32555" y="100155"/>
                  <a:pt x="24777" y="101916"/>
                  <a:pt x="21433" y="98572"/>
                </a:cubicBezTo>
                <a:moveTo>
                  <a:pt x="38905" y="75094"/>
                </a:moveTo>
                <a:cubicBezTo>
                  <a:pt x="35027" y="74605"/>
                  <a:pt x="31388" y="73983"/>
                  <a:pt x="28027" y="73250"/>
                </a:cubicBezTo>
                <a:cubicBezTo>
                  <a:pt x="29883" y="70361"/>
                  <a:pt x="32044" y="67344"/>
                  <a:pt x="34427" y="64266"/>
                </a:cubicBezTo>
                <a:cubicBezTo>
                  <a:pt x="35716" y="65822"/>
                  <a:pt x="37061" y="67383"/>
                  <a:pt x="38461" y="68938"/>
                </a:cubicBezTo>
                <a:cubicBezTo>
                  <a:pt x="38577" y="71022"/>
                  <a:pt x="38711" y="73083"/>
                  <a:pt x="38905" y="75094"/>
                </a:cubicBezTo>
                <a:moveTo>
                  <a:pt x="38461" y="51061"/>
                </a:moveTo>
                <a:cubicBezTo>
                  <a:pt x="37050" y="52627"/>
                  <a:pt x="35716" y="54200"/>
                  <a:pt x="34422" y="55772"/>
                </a:cubicBezTo>
                <a:cubicBezTo>
                  <a:pt x="32016" y="52672"/>
                  <a:pt x="29894" y="49655"/>
                  <a:pt x="28027" y="46750"/>
                </a:cubicBezTo>
                <a:cubicBezTo>
                  <a:pt x="31388" y="46016"/>
                  <a:pt x="35027" y="45394"/>
                  <a:pt x="38905" y="44911"/>
                </a:cubicBezTo>
                <a:cubicBezTo>
                  <a:pt x="38711" y="46916"/>
                  <a:pt x="38577" y="48977"/>
                  <a:pt x="38461" y="51061"/>
                </a:cubicBezTo>
                <a:moveTo>
                  <a:pt x="5455" y="60000"/>
                </a:moveTo>
                <a:cubicBezTo>
                  <a:pt x="5455" y="55266"/>
                  <a:pt x="12166" y="51005"/>
                  <a:pt x="22883" y="48022"/>
                </a:cubicBezTo>
                <a:cubicBezTo>
                  <a:pt x="25166" y="51900"/>
                  <a:pt x="27905" y="55927"/>
                  <a:pt x="31044" y="60027"/>
                </a:cubicBezTo>
                <a:cubicBezTo>
                  <a:pt x="27927" y="64094"/>
                  <a:pt x="25155" y="68122"/>
                  <a:pt x="22883" y="71977"/>
                </a:cubicBezTo>
                <a:cubicBezTo>
                  <a:pt x="12166" y="68994"/>
                  <a:pt x="5455" y="64733"/>
                  <a:pt x="5455" y="60000"/>
                </a:cubicBezTo>
                <a:moveTo>
                  <a:pt x="120000" y="60000"/>
                </a:moveTo>
                <a:cubicBezTo>
                  <a:pt x="120000" y="53466"/>
                  <a:pt x="112072" y="47616"/>
                  <a:pt x="99544" y="43627"/>
                </a:cubicBezTo>
                <a:cubicBezTo>
                  <a:pt x="105566" y="31944"/>
                  <a:pt x="107050" y="22194"/>
                  <a:pt x="102427" y="17572"/>
                </a:cubicBezTo>
                <a:cubicBezTo>
                  <a:pt x="97805" y="12955"/>
                  <a:pt x="88055" y="14433"/>
                  <a:pt x="76377" y="20455"/>
                </a:cubicBezTo>
                <a:cubicBezTo>
                  <a:pt x="72383" y="7927"/>
                  <a:pt x="66533" y="0"/>
                  <a:pt x="60000" y="0"/>
                </a:cubicBezTo>
                <a:cubicBezTo>
                  <a:pt x="53461" y="0"/>
                  <a:pt x="47616" y="7927"/>
                  <a:pt x="43622" y="20455"/>
                </a:cubicBezTo>
                <a:cubicBezTo>
                  <a:pt x="31944" y="14433"/>
                  <a:pt x="22194" y="12955"/>
                  <a:pt x="17572" y="17572"/>
                </a:cubicBezTo>
                <a:cubicBezTo>
                  <a:pt x="12950" y="22194"/>
                  <a:pt x="14433" y="31944"/>
                  <a:pt x="20455" y="43627"/>
                </a:cubicBezTo>
                <a:cubicBezTo>
                  <a:pt x="7922" y="47616"/>
                  <a:pt x="0" y="53466"/>
                  <a:pt x="0" y="60000"/>
                </a:cubicBezTo>
                <a:cubicBezTo>
                  <a:pt x="0" y="66533"/>
                  <a:pt x="7922" y="72383"/>
                  <a:pt x="20455" y="76377"/>
                </a:cubicBezTo>
                <a:cubicBezTo>
                  <a:pt x="14433" y="88061"/>
                  <a:pt x="12950" y="97805"/>
                  <a:pt x="17572" y="102427"/>
                </a:cubicBezTo>
                <a:cubicBezTo>
                  <a:pt x="22194" y="107044"/>
                  <a:pt x="31944" y="105566"/>
                  <a:pt x="43622" y="99544"/>
                </a:cubicBezTo>
                <a:cubicBezTo>
                  <a:pt x="47616" y="112072"/>
                  <a:pt x="53461" y="120000"/>
                  <a:pt x="60000" y="120000"/>
                </a:cubicBezTo>
                <a:cubicBezTo>
                  <a:pt x="66533" y="120000"/>
                  <a:pt x="72383" y="112072"/>
                  <a:pt x="76377" y="99544"/>
                </a:cubicBezTo>
                <a:cubicBezTo>
                  <a:pt x="88055" y="105566"/>
                  <a:pt x="97805" y="107044"/>
                  <a:pt x="102427" y="102427"/>
                </a:cubicBezTo>
                <a:cubicBezTo>
                  <a:pt x="107050" y="97805"/>
                  <a:pt x="105566" y="88061"/>
                  <a:pt x="99544" y="76377"/>
                </a:cubicBezTo>
                <a:cubicBezTo>
                  <a:pt x="112072" y="72383"/>
                  <a:pt x="120000" y="66533"/>
                  <a:pt x="120000" y="60000"/>
                </a:cubicBezTo>
                <a:moveTo>
                  <a:pt x="60000" y="54544"/>
                </a:move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2" name="Google Shape;8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9225" y="220950"/>
            <a:ext cx="1005724" cy="25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/>
          <p:nvPr/>
        </p:nvSpPr>
        <p:spPr>
          <a:xfrm>
            <a:off x="-1" y="2324126"/>
            <a:ext cx="2601000" cy="2457900"/>
          </a:xfrm>
          <a:custGeom>
            <a:rect b="b" l="l" r="r" t="t"/>
            <a:pathLst>
              <a:path extrusionOk="0" h="120000" w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" name="Google Shape;85;p9"/>
          <p:cNvSpPr/>
          <p:nvPr/>
        </p:nvSpPr>
        <p:spPr>
          <a:xfrm>
            <a:off x="2047599" y="3724300"/>
            <a:ext cx="1162800" cy="1285800"/>
          </a:xfrm>
          <a:custGeom>
            <a:rect b="b" l="l" r="r" t="t"/>
            <a:pathLst>
              <a:path extrusionOk="0" h="120000" w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6" name="Google Shape;8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9" name="Google Shape;8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0" name="Google Shape;9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9"/>
          <p:cNvSpPr/>
          <p:nvPr/>
        </p:nvSpPr>
        <p:spPr>
          <a:xfrm>
            <a:off x="7838799" y="1114450"/>
            <a:ext cx="1162800" cy="1285800"/>
          </a:xfrm>
          <a:custGeom>
            <a:rect b="b" l="l" r="r" t="t"/>
            <a:pathLst>
              <a:path extrusionOk="0" h="120000" w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2" name="Google Shape;9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9225" y="220950"/>
            <a:ext cx="1005724" cy="25772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9"/>
          <p:cNvSpPr/>
          <p:nvPr/>
        </p:nvSpPr>
        <p:spPr>
          <a:xfrm>
            <a:off x="5730850" y="3786642"/>
            <a:ext cx="558600" cy="558600"/>
          </a:xfrm>
          <a:custGeom>
            <a:rect b="b" l="l" r="r" t="t"/>
            <a:pathLst>
              <a:path extrusionOk="0" h="120000" w="120000">
                <a:moveTo>
                  <a:pt x="97116" y="71977"/>
                </a:moveTo>
                <a:cubicBezTo>
                  <a:pt x="94833" y="68100"/>
                  <a:pt x="92088" y="64072"/>
                  <a:pt x="88950" y="59972"/>
                </a:cubicBezTo>
                <a:cubicBezTo>
                  <a:pt x="92072" y="55905"/>
                  <a:pt x="94844" y="51883"/>
                  <a:pt x="97116" y="48022"/>
                </a:cubicBezTo>
                <a:cubicBezTo>
                  <a:pt x="107833" y="51005"/>
                  <a:pt x="114544" y="55266"/>
                  <a:pt x="114544" y="60000"/>
                </a:cubicBezTo>
                <a:cubicBezTo>
                  <a:pt x="114544" y="64733"/>
                  <a:pt x="107833" y="68994"/>
                  <a:pt x="97116" y="71977"/>
                </a:cubicBezTo>
                <a:moveTo>
                  <a:pt x="98566" y="98572"/>
                </a:moveTo>
                <a:cubicBezTo>
                  <a:pt x="95222" y="101916"/>
                  <a:pt x="87444" y="100155"/>
                  <a:pt x="77755" y="94694"/>
                </a:cubicBezTo>
                <a:cubicBezTo>
                  <a:pt x="78877" y="90338"/>
                  <a:pt x="79805" y="85588"/>
                  <a:pt x="80483" y="80488"/>
                </a:cubicBezTo>
                <a:cubicBezTo>
                  <a:pt x="85583" y="79811"/>
                  <a:pt x="90338" y="78877"/>
                  <a:pt x="94688" y="77755"/>
                </a:cubicBezTo>
                <a:cubicBezTo>
                  <a:pt x="100155" y="87444"/>
                  <a:pt x="101916" y="95222"/>
                  <a:pt x="98566" y="98572"/>
                </a:cubicBezTo>
                <a:moveTo>
                  <a:pt x="85577" y="64227"/>
                </a:moveTo>
                <a:cubicBezTo>
                  <a:pt x="87983" y="67327"/>
                  <a:pt x="90105" y="70344"/>
                  <a:pt x="91966" y="73250"/>
                </a:cubicBezTo>
                <a:cubicBezTo>
                  <a:pt x="88611" y="73983"/>
                  <a:pt x="84972" y="74605"/>
                  <a:pt x="81094" y="75094"/>
                </a:cubicBezTo>
                <a:cubicBezTo>
                  <a:pt x="81283" y="73083"/>
                  <a:pt x="81416" y="71022"/>
                  <a:pt x="81538" y="68938"/>
                </a:cubicBezTo>
                <a:cubicBezTo>
                  <a:pt x="82944" y="67372"/>
                  <a:pt x="84277" y="65800"/>
                  <a:pt x="85577" y="64227"/>
                </a:cubicBezTo>
                <a:moveTo>
                  <a:pt x="85566" y="55733"/>
                </a:moveTo>
                <a:cubicBezTo>
                  <a:pt x="84277" y="54177"/>
                  <a:pt x="82933" y="52616"/>
                  <a:pt x="81538" y="51061"/>
                </a:cubicBezTo>
                <a:cubicBezTo>
                  <a:pt x="81416" y="48983"/>
                  <a:pt x="81283" y="46916"/>
                  <a:pt x="81094" y="44911"/>
                </a:cubicBezTo>
                <a:cubicBezTo>
                  <a:pt x="84972" y="45394"/>
                  <a:pt x="88611" y="46016"/>
                  <a:pt x="91966" y="46750"/>
                </a:cubicBezTo>
                <a:cubicBezTo>
                  <a:pt x="90116" y="49638"/>
                  <a:pt x="87955" y="52655"/>
                  <a:pt x="85566" y="55733"/>
                </a:cubicBezTo>
                <a:moveTo>
                  <a:pt x="98566" y="21427"/>
                </a:moveTo>
                <a:cubicBezTo>
                  <a:pt x="101916" y="24777"/>
                  <a:pt x="100155" y="32555"/>
                  <a:pt x="94688" y="42244"/>
                </a:cubicBezTo>
                <a:cubicBezTo>
                  <a:pt x="90338" y="41122"/>
                  <a:pt x="85583" y="40188"/>
                  <a:pt x="80483" y="39511"/>
                </a:cubicBezTo>
                <a:cubicBezTo>
                  <a:pt x="79805" y="34411"/>
                  <a:pt x="78877" y="29661"/>
                  <a:pt x="77755" y="25305"/>
                </a:cubicBezTo>
                <a:cubicBezTo>
                  <a:pt x="87444" y="19844"/>
                  <a:pt x="95222" y="18083"/>
                  <a:pt x="98566" y="21427"/>
                </a:cubicBezTo>
                <a:moveTo>
                  <a:pt x="76211" y="66733"/>
                </a:moveTo>
                <a:cubicBezTo>
                  <a:pt x="74711" y="68350"/>
                  <a:pt x="73177" y="69961"/>
                  <a:pt x="71566" y="71572"/>
                </a:cubicBezTo>
                <a:cubicBezTo>
                  <a:pt x="69961" y="73177"/>
                  <a:pt x="68350" y="74716"/>
                  <a:pt x="66733" y="76216"/>
                </a:cubicBezTo>
                <a:cubicBezTo>
                  <a:pt x="64522" y="76294"/>
                  <a:pt x="62288" y="76361"/>
                  <a:pt x="60000" y="76361"/>
                </a:cubicBezTo>
                <a:cubicBezTo>
                  <a:pt x="57705" y="76361"/>
                  <a:pt x="55472" y="76294"/>
                  <a:pt x="53261" y="76216"/>
                </a:cubicBezTo>
                <a:cubicBezTo>
                  <a:pt x="51650" y="74716"/>
                  <a:pt x="50033" y="73177"/>
                  <a:pt x="48427" y="71572"/>
                </a:cubicBezTo>
                <a:cubicBezTo>
                  <a:pt x="46822" y="69961"/>
                  <a:pt x="45288" y="68350"/>
                  <a:pt x="43783" y="66733"/>
                </a:cubicBezTo>
                <a:cubicBezTo>
                  <a:pt x="43700" y="64522"/>
                  <a:pt x="43638" y="62288"/>
                  <a:pt x="43638" y="60000"/>
                </a:cubicBezTo>
                <a:cubicBezTo>
                  <a:pt x="43638" y="57711"/>
                  <a:pt x="43700" y="55477"/>
                  <a:pt x="43783" y="53261"/>
                </a:cubicBezTo>
                <a:cubicBezTo>
                  <a:pt x="45288" y="51650"/>
                  <a:pt x="46822" y="50038"/>
                  <a:pt x="48427" y="48427"/>
                </a:cubicBezTo>
                <a:cubicBezTo>
                  <a:pt x="50033" y="46822"/>
                  <a:pt x="51650" y="45283"/>
                  <a:pt x="53261" y="43783"/>
                </a:cubicBezTo>
                <a:cubicBezTo>
                  <a:pt x="55472" y="43705"/>
                  <a:pt x="57705" y="43638"/>
                  <a:pt x="60000" y="43638"/>
                </a:cubicBezTo>
                <a:cubicBezTo>
                  <a:pt x="62288" y="43638"/>
                  <a:pt x="64522" y="43705"/>
                  <a:pt x="66733" y="43783"/>
                </a:cubicBezTo>
                <a:cubicBezTo>
                  <a:pt x="68350" y="45283"/>
                  <a:pt x="69961" y="46822"/>
                  <a:pt x="71566" y="48427"/>
                </a:cubicBezTo>
                <a:cubicBezTo>
                  <a:pt x="73177" y="50038"/>
                  <a:pt x="74711" y="51650"/>
                  <a:pt x="76211" y="53261"/>
                </a:cubicBezTo>
                <a:cubicBezTo>
                  <a:pt x="76294" y="55477"/>
                  <a:pt x="76361" y="57711"/>
                  <a:pt x="76361" y="60000"/>
                </a:cubicBezTo>
                <a:cubicBezTo>
                  <a:pt x="76361" y="62288"/>
                  <a:pt x="76294" y="64522"/>
                  <a:pt x="76211" y="66733"/>
                </a:cubicBezTo>
                <a:moveTo>
                  <a:pt x="73250" y="91972"/>
                </a:moveTo>
                <a:cubicBezTo>
                  <a:pt x="70344" y="90105"/>
                  <a:pt x="67333" y="87983"/>
                  <a:pt x="64227" y="85577"/>
                </a:cubicBezTo>
                <a:cubicBezTo>
                  <a:pt x="65800" y="84277"/>
                  <a:pt x="67372" y="82950"/>
                  <a:pt x="68938" y="81538"/>
                </a:cubicBezTo>
                <a:cubicBezTo>
                  <a:pt x="71016" y="81416"/>
                  <a:pt x="73083" y="81283"/>
                  <a:pt x="75094" y="81094"/>
                </a:cubicBezTo>
                <a:cubicBezTo>
                  <a:pt x="74605" y="84972"/>
                  <a:pt x="73977" y="88611"/>
                  <a:pt x="73250" y="91972"/>
                </a:cubicBezTo>
                <a:moveTo>
                  <a:pt x="60000" y="114544"/>
                </a:moveTo>
                <a:cubicBezTo>
                  <a:pt x="55266" y="114544"/>
                  <a:pt x="51005" y="107833"/>
                  <a:pt x="48016" y="97116"/>
                </a:cubicBezTo>
                <a:cubicBezTo>
                  <a:pt x="51883" y="94844"/>
                  <a:pt x="55900" y="92072"/>
                  <a:pt x="59972" y="88950"/>
                </a:cubicBezTo>
                <a:cubicBezTo>
                  <a:pt x="64066" y="92088"/>
                  <a:pt x="68100" y="94833"/>
                  <a:pt x="71983" y="97116"/>
                </a:cubicBezTo>
                <a:cubicBezTo>
                  <a:pt x="68994" y="107833"/>
                  <a:pt x="64733" y="114544"/>
                  <a:pt x="60000" y="114544"/>
                </a:cubicBezTo>
                <a:moveTo>
                  <a:pt x="44905" y="81094"/>
                </a:moveTo>
                <a:cubicBezTo>
                  <a:pt x="46916" y="81283"/>
                  <a:pt x="48977" y="81416"/>
                  <a:pt x="51055" y="81538"/>
                </a:cubicBezTo>
                <a:cubicBezTo>
                  <a:pt x="52616" y="82938"/>
                  <a:pt x="54172" y="84277"/>
                  <a:pt x="55733" y="85572"/>
                </a:cubicBezTo>
                <a:cubicBezTo>
                  <a:pt x="52655" y="87955"/>
                  <a:pt x="49638" y="90116"/>
                  <a:pt x="46750" y="91972"/>
                </a:cubicBezTo>
                <a:cubicBezTo>
                  <a:pt x="46016" y="88611"/>
                  <a:pt x="45394" y="84972"/>
                  <a:pt x="44905" y="81094"/>
                </a:cubicBezTo>
                <a:moveTo>
                  <a:pt x="46750" y="28027"/>
                </a:moveTo>
                <a:cubicBezTo>
                  <a:pt x="49655" y="29894"/>
                  <a:pt x="52666" y="32011"/>
                  <a:pt x="55766" y="34422"/>
                </a:cubicBezTo>
                <a:cubicBezTo>
                  <a:pt x="54200" y="35722"/>
                  <a:pt x="52627" y="37055"/>
                  <a:pt x="51055" y="38466"/>
                </a:cubicBezTo>
                <a:cubicBezTo>
                  <a:pt x="48977" y="38583"/>
                  <a:pt x="46916" y="38716"/>
                  <a:pt x="44905" y="38905"/>
                </a:cubicBezTo>
                <a:cubicBezTo>
                  <a:pt x="45394" y="35027"/>
                  <a:pt x="46016" y="31388"/>
                  <a:pt x="46750" y="28027"/>
                </a:cubicBezTo>
                <a:moveTo>
                  <a:pt x="60000" y="5455"/>
                </a:moveTo>
                <a:cubicBezTo>
                  <a:pt x="64733" y="5455"/>
                  <a:pt x="68994" y="12172"/>
                  <a:pt x="71983" y="22883"/>
                </a:cubicBezTo>
                <a:cubicBezTo>
                  <a:pt x="68116" y="25155"/>
                  <a:pt x="64094" y="27927"/>
                  <a:pt x="60022" y="31050"/>
                </a:cubicBezTo>
                <a:cubicBezTo>
                  <a:pt x="55927" y="27911"/>
                  <a:pt x="51894" y="25166"/>
                  <a:pt x="48016" y="22883"/>
                </a:cubicBezTo>
                <a:cubicBezTo>
                  <a:pt x="51005" y="12172"/>
                  <a:pt x="55266" y="5455"/>
                  <a:pt x="60000" y="5455"/>
                </a:cubicBezTo>
                <a:moveTo>
                  <a:pt x="75094" y="38905"/>
                </a:moveTo>
                <a:cubicBezTo>
                  <a:pt x="73083" y="38716"/>
                  <a:pt x="71016" y="38583"/>
                  <a:pt x="68938" y="38466"/>
                </a:cubicBezTo>
                <a:cubicBezTo>
                  <a:pt x="67383" y="37061"/>
                  <a:pt x="65822" y="35722"/>
                  <a:pt x="64266" y="34433"/>
                </a:cubicBezTo>
                <a:cubicBezTo>
                  <a:pt x="67344" y="32044"/>
                  <a:pt x="70361" y="29883"/>
                  <a:pt x="73250" y="28027"/>
                </a:cubicBezTo>
                <a:cubicBezTo>
                  <a:pt x="73977" y="31388"/>
                  <a:pt x="74605" y="35027"/>
                  <a:pt x="75094" y="38905"/>
                </a:cubicBezTo>
                <a:moveTo>
                  <a:pt x="39511" y="39511"/>
                </a:moveTo>
                <a:cubicBezTo>
                  <a:pt x="34411" y="40188"/>
                  <a:pt x="29661" y="41122"/>
                  <a:pt x="25305" y="42244"/>
                </a:cubicBezTo>
                <a:cubicBezTo>
                  <a:pt x="19844" y="32555"/>
                  <a:pt x="18083" y="24777"/>
                  <a:pt x="21433" y="21427"/>
                </a:cubicBezTo>
                <a:cubicBezTo>
                  <a:pt x="24777" y="18083"/>
                  <a:pt x="32555" y="19844"/>
                  <a:pt x="42244" y="25305"/>
                </a:cubicBezTo>
                <a:cubicBezTo>
                  <a:pt x="41122" y="29661"/>
                  <a:pt x="40188" y="34411"/>
                  <a:pt x="39511" y="39511"/>
                </a:cubicBezTo>
                <a:moveTo>
                  <a:pt x="21433" y="98572"/>
                </a:moveTo>
                <a:cubicBezTo>
                  <a:pt x="18083" y="95222"/>
                  <a:pt x="19844" y="87444"/>
                  <a:pt x="25305" y="77755"/>
                </a:cubicBezTo>
                <a:cubicBezTo>
                  <a:pt x="29661" y="78877"/>
                  <a:pt x="34411" y="79811"/>
                  <a:pt x="39511" y="80488"/>
                </a:cubicBezTo>
                <a:cubicBezTo>
                  <a:pt x="40188" y="85588"/>
                  <a:pt x="41122" y="90338"/>
                  <a:pt x="42244" y="94694"/>
                </a:cubicBezTo>
                <a:cubicBezTo>
                  <a:pt x="32555" y="100155"/>
                  <a:pt x="24777" y="101916"/>
                  <a:pt x="21433" y="98572"/>
                </a:cubicBezTo>
                <a:moveTo>
                  <a:pt x="38905" y="75094"/>
                </a:moveTo>
                <a:cubicBezTo>
                  <a:pt x="35027" y="74605"/>
                  <a:pt x="31388" y="73983"/>
                  <a:pt x="28027" y="73250"/>
                </a:cubicBezTo>
                <a:cubicBezTo>
                  <a:pt x="29883" y="70361"/>
                  <a:pt x="32044" y="67344"/>
                  <a:pt x="34427" y="64266"/>
                </a:cubicBezTo>
                <a:cubicBezTo>
                  <a:pt x="35716" y="65822"/>
                  <a:pt x="37061" y="67383"/>
                  <a:pt x="38461" y="68938"/>
                </a:cubicBezTo>
                <a:cubicBezTo>
                  <a:pt x="38577" y="71022"/>
                  <a:pt x="38711" y="73083"/>
                  <a:pt x="38905" y="75094"/>
                </a:cubicBezTo>
                <a:moveTo>
                  <a:pt x="38461" y="51061"/>
                </a:moveTo>
                <a:cubicBezTo>
                  <a:pt x="37050" y="52627"/>
                  <a:pt x="35716" y="54200"/>
                  <a:pt x="34422" y="55772"/>
                </a:cubicBezTo>
                <a:cubicBezTo>
                  <a:pt x="32016" y="52672"/>
                  <a:pt x="29894" y="49655"/>
                  <a:pt x="28027" y="46750"/>
                </a:cubicBezTo>
                <a:cubicBezTo>
                  <a:pt x="31388" y="46016"/>
                  <a:pt x="35027" y="45394"/>
                  <a:pt x="38905" y="44911"/>
                </a:cubicBezTo>
                <a:cubicBezTo>
                  <a:pt x="38711" y="46916"/>
                  <a:pt x="38577" y="48977"/>
                  <a:pt x="38461" y="51061"/>
                </a:cubicBezTo>
                <a:moveTo>
                  <a:pt x="5455" y="60000"/>
                </a:moveTo>
                <a:cubicBezTo>
                  <a:pt x="5455" y="55266"/>
                  <a:pt x="12166" y="51005"/>
                  <a:pt x="22883" y="48022"/>
                </a:cubicBezTo>
                <a:cubicBezTo>
                  <a:pt x="25166" y="51900"/>
                  <a:pt x="27905" y="55927"/>
                  <a:pt x="31044" y="60027"/>
                </a:cubicBezTo>
                <a:cubicBezTo>
                  <a:pt x="27927" y="64094"/>
                  <a:pt x="25155" y="68122"/>
                  <a:pt x="22883" y="71977"/>
                </a:cubicBezTo>
                <a:cubicBezTo>
                  <a:pt x="12166" y="68994"/>
                  <a:pt x="5455" y="64733"/>
                  <a:pt x="5455" y="60000"/>
                </a:cubicBezTo>
                <a:moveTo>
                  <a:pt x="120000" y="60000"/>
                </a:moveTo>
                <a:cubicBezTo>
                  <a:pt x="120000" y="53466"/>
                  <a:pt x="112072" y="47616"/>
                  <a:pt x="99544" y="43627"/>
                </a:cubicBezTo>
                <a:cubicBezTo>
                  <a:pt x="105566" y="31944"/>
                  <a:pt x="107050" y="22194"/>
                  <a:pt x="102427" y="17572"/>
                </a:cubicBezTo>
                <a:cubicBezTo>
                  <a:pt x="97805" y="12955"/>
                  <a:pt x="88055" y="14433"/>
                  <a:pt x="76377" y="20455"/>
                </a:cubicBezTo>
                <a:cubicBezTo>
                  <a:pt x="72383" y="7927"/>
                  <a:pt x="66533" y="0"/>
                  <a:pt x="60000" y="0"/>
                </a:cubicBezTo>
                <a:cubicBezTo>
                  <a:pt x="53461" y="0"/>
                  <a:pt x="47616" y="7927"/>
                  <a:pt x="43622" y="20455"/>
                </a:cubicBezTo>
                <a:cubicBezTo>
                  <a:pt x="31944" y="14433"/>
                  <a:pt x="22194" y="12955"/>
                  <a:pt x="17572" y="17572"/>
                </a:cubicBezTo>
                <a:cubicBezTo>
                  <a:pt x="12950" y="22194"/>
                  <a:pt x="14433" y="31944"/>
                  <a:pt x="20455" y="43627"/>
                </a:cubicBezTo>
                <a:cubicBezTo>
                  <a:pt x="7922" y="47616"/>
                  <a:pt x="0" y="53466"/>
                  <a:pt x="0" y="60000"/>
                </a:cubicBezTo>
                <a:cubicBezTo>
                  <a:pt x="0" y="66533"/>
                  <a:pt x="7922" y="72383"/>
                  <a:pt x="20455" y="76377"/>
                </a:cubicBezTo>
                <a:cubicBezTo>
                  <a:pt x="14433" y="88061"/>
                  <a:pt x="12950" y="97805"/>
                  <a:pt x="17572" y="102427"/>
                </a:cubicBezTo>
                <a:cubicBezTo>
                  <a:pt x="22194" y="107044"/>
                  <a:pt x="31944" y="105566"/>
                  <a:pt x="43622" y="99544"/>
                </a:cubicBezTo>
                <a:cubicBezTo>
                  <a:pt x="47616" y="112072"/>
                  <a:pt x="53461" y="120000"/>
                  <a:pt x="60000" y="120000"/>
                </a:cubicBezTo>
                <a:cubicBezTo>
                  <a:pt x="66533" y="120000"/>
                  <a:pt x="72383" y="112072"/>
                  <a:pt x="76377" y="99544"/>
                </a:cubicBezTo>
                <a:cubicBezTo>
                  <a:pt x="88055" y="105566"/>
                  <a:pt x="97805" y="107044"/>
                  <a:pt x="102427" y="102427"/>
                </a:cubicBezTo>
                <a:cubicBezTo>
                  <a:pt x="107050" y="97805"/>
                  <a:pt x="105566" y="88061"/>
                  <a:pt x="99544" y="76377"/>
                </a:cubicBezTo>
                <a:cubicBezTo>
                  <a:pt x="112072" y="72383"/>
                  <a:pt x="120000" y="66533"/>
                  <a:pt x="120000" y="60000"/>
                </a:cubicBezTo>
                <a:moveTo>
                  <a:pt x="60000" y="54544"/>
                </a:move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4" name="Google Shape;94;p9"/>
          <p:cNvSpPr/>
          <p:nvPr/>
        </p:nvSpPr>
        <p:spPr>
          <a:xfrm>
            <a:off x="7361475" y="4329572"/>
            <a:ext cx="347100" cy="347100"/>
          </a:xfrm>
          <a:custGeom>
            <a:rect b="b" l="l" r="r" t="t"/>
            <a:pathLst>
              <a:path extrusionOk="0" h="120000" w="120000">
                <a:moveTo>
                  <a:pt x="97116" y="71977"/>
                </a:moveTo>
                <a:cubicBezTo>
                  <a:pt x="94833" y="68100"/>
                  <a:pt x="92088" y="64072"/>
                  <a:pt x="88950" y="59972"/>
                </a:cubicBezTo>
                <a:cubicBezTo>
                  <a:pt x="92072" y="55905"/>
                  <a:pt x="94844" y="51883"/>
                  <a:pt x="97116" y="48022"/>
                </a:cubicBezTo>
                <a:cubicBezTo>
                  <a:pt x="107833" y="51005"/>
                  <a:pt x="114544" y="55266"/>
                  <a:pt x="114544" y="60000"/>
                </a:cubicBezTo>
                <a:cubicBezTo>
                  <a:pt x="114544" y="64733"/>
                  <a:pt x="107833" y="68994"/>
                  <a:pt x="97116" y="71977"/>
                </a:cubicBezTo>
                <a:moveTo>
                  <a:pt x="98566" y="98572"/>
                </a:moveTo>
                <a:cubicBezTo>
                  <a:pt x="95222" y="101916"/>
                  <a:pt x="87444" y="100155"/>
                  <a:pt x="77755" y="94694"/>
                </a:cubicBezTo>
                <a:cubicBezTo>
                  <a:pt x="78877" y="90338"/>
                  <a:pt x="79805" y="85588"/>
                  <a:pt x="80483" y="80488"/>
                </a:cubicBezTo>
                <a:cubicBezTo>
                  <a:pt x="85583" y="79811"/>
                  <a:pt x="90338" y="78877"/>
                  <a:pt x="94688" y="77755"/>
                </a:cubicBezTo>
                <a:cubicBezTo>
                  <a:pt x="100155" y="87444"/>
                  <a:pt x="101916" y="95222"/>
                  <a:pt x="98566" y="98572"/>
                </a:cubicBezTo>
                <a:moveTo>
                  <a:pt x="85577" y="64227"/>
                </a:moveTo>
                <a:cubicBezTo>
                  <a:pt x="87983" y="67327"/>
                  <a:pt x="90105" y="70344"/>
                  <a:pt x="91966" y="73250"/>
                </a:cubicBezTo>
                <a:cubicBezTo>
                  <a:pt x="88611" y="73983"/>
                  <a:pt x="84972" y="74605"/>
                  <a:pt x="81094" y="75094"/>
                </a:cubicBezTo>
                <a:cubicBezTo>
                  <a:pt x="81283" y="73083"/>
                  <a:pt x="81416" y="71022"/>
                  <a:pt x="81538" y="68938"/>
                </a:cubicBezTo>
                <a:cubicBezTo>
                  <a:pt x="82944" y="67372"/>
                  <a:pt x="84277" y="65800"/>
                  <a:pt x="85577" y="64227"/>
                </a:cubicBezTo>
                <a:moveTo>
                  <a:pt x="85566" y="55733"/>
                </a:moveTo>
                <a:cubicBezTo>
                  <a:pt x="84277" y="54177"/>
                  <a:pt x="82933" y="52616"/>
                  <a:pt x="81538" y="51061"/>
                </a:cubicBezTo>
                <a:cubicBezTo>
                  <a:pt x="81416" y="48983"/>
                  <a:pt x="81283" y="46916"/>
                  <a:pt x="81094" y="44911"/>
                </a:cubicBezTo>
                <a:cubicBezTo>
                  <a:pt x="84972" y="45394"/>
                  <a:pt x="88611" y="46016"/>
                  <a:pt x="91966" y="46750"/>
                </a:cubicBezTo>
                <a:cubicBezTo>
                  <a:pt x="90116" y="49638"/>
                  <a:pt x="87955" y="52655"/>
                  <a:pt x="85566" y="55733"/>
                </a:cubicBezTo>
                <a:moveTo>
                  <a:pt x="98566" y="21427"/>
                </a:moveTo>
                <a:cubicBezTo>
                  <a:pt x="101916" y="24777"/>
                  <a:pt x="100155" y="32555"/>
                  <a:pt x="94688" y="42244"/>
                </a:cubicBezTo>
                <a:cubicBezTo>
                  <a:pt x="90338" y="41122"/>
                  <a:pt x="85583" y="40188"/>
                  <a:pt x="80483" y="39511"/>
                </a:cubicBezTo>
                <a:cubicBezTo>
                  <a:pt x="79805" y="34411"/>
                  <a:pt x="78877" y="29661"/>
                  <a:pt x="77755" y="25305"/>
                </a:cubicBezTo>
                <a:cubicBezTo>
                  <a:pt x="87444" y="19844"/>
                  <a:pt x="95222" y="18083"/>
                  <a:pt x="98566" y="21427"/>
                </a:cubicBezTo>
                <a:moveTo>
                  <a:pt x="76211" y="66733"/>
                </a:moveTo>
                <a:cubicBezTo>
                  <a:pt x="74711" y="68350"/>
                  <a:pt x="73177" y="69961"/>
                  <a:pt x="71566" y="71572"/>
                </a:cubicBezTo>
                <a:cubicBezTo>
                  <a:pt x="69961" y="73177"/>
                  <a:pt x="68350" y="74716"/>
                  <a:pt x="66733" y="76216"/>
                </a:cubicBezTo>
                <a:cubicBezTo>
                  <a:pt x="64522" y="76294"/>
                  <a:pt x="62288" y="76361"/>
                  <a:pt x="60000" y="76361"/>
                </a:cubicBezTo>
                <a:cubicBezTo>
                  <a:pt x="57705" y="76361"/>
                  <a:pt x="55472" y="76294"/>
                  <a:pt x="53261" y="76216"/>
                </a:cubicBezTo>
                <a:cubicBezTo>
                  <a:pt x="51650" y="74716"/>
                  <a:pt x="50033" y="73177"/>
                  <a:pt x="48427" y="71572"/>
                </a:cubicBezTo>
                <a:cubicBezTo>
                  <a:pt x="46822" y="69961"/>
                  <a:pt x="45288" y="68350"/>
                  <a:pt x="43783" y="66733"/>
                </a:cubicBezTo>
                <a:cubicBezTo>
                  <a:pt x="43700" y="64522"/>
                  <a:pt x="43638" y="62288"/>
                  <a:pt x="43638" y="60000"/>
                </a:cubicBezTo>
                <a:cubicBezTo>
                  <a:pt x="43638" y="57711"/>
                  <a:pt x="43700" y="55477"/>
                  <a:pt x="43783" y="53261"/>
                </a:cubicBezTo>
                <a:cubicBezTo>
                  <a:pt x="45288" y="51650"/>
                  <a:pt x="46822" y="50038"/>
                  <a:pt x="48427" y="48427"/>
                </a:cubicBezTo>
                <a:cubicBezTo>
                  <a:pt x="50033" y="46822"/>
                  <a:pt x="51650" y="45283"/>
                  <a:pt x="53261" y="43783"/>
                </a:cubicBezTo>
                <a:cubicBezTo>
                  <a:pt x="55472" y="43705"/>
                  <a:pt x="57705" y="43638"/>
                  <a:pt x="60000" y="43638"/>
                </a:cubicBezTo>
                <a:cubicBezTo>
                  <a:pt x="62288" y="43638"/>
                  <a:pt x="64522" y="43705"/>
                  <a:pt x="66733" y="43783"/>
                </a:cubicBezTo>
                <a:cubicBezTo>
                  <a:pt x="68350" y="45283"/>
                  <a:pt x="69961" y="46822"/>
                  <a:pt x="71566" y="48427"/>
                </a:cubicBezTo>
                <a:cubicBezTo>
                  <a:pt x="73177" y="50038"/>
                  <a:pt x="74711" y="51650"/>
                  <a:pt x="76211" y="53261"/>
                </a:cubicBezTo>
                <a:cubicBezTo>
                  <a:pt x="76294" y="55477"/>
                  <a:pt x="76361" y="57711"/>
                  <a:pt x="76361" y="60000"/>
                </a:cubicBezTo>
                <a:cubicBezTo>
                  <a:pt x="76361" y="62288"/>
                  <a:pt x="76294" y="64522"/>
                  <a:pt x="76211" y="66733"/>
                </a:cubicBezTo>
                <a:moveTo>
                  <a:pt x="73250" y="91972"/>
                </a:moveTo>
                <a:cubicBezTo>
                  <a:pt x="70344" y="90105"/>
                  <a:pt x="67333" y="87983"/>
                  <a:pt x="64227" y="85577"/>
                </a:cubicBezTo>
                <a:cubicBezTo>
                  <a:pt x="65800" y="84277"/>
                  <a:pt x="67372" y="82950"/>
                  <a:pt x="68938" y="81538"/>
                </a:cubicBezTo>
                <a:cubicBezTo>
                  <a:pt x="71016" y="81416"/>
                  <a:pt x="73083" y="81283"/>
                  <a:pt x="75094" y="81094"/>
                </a:cubicBezTo>
                <a:cubicBezTo>
                  <a:pt x="74605" y="84972"/>
                  <a:pt x="73977" y="88611"/>
                  <a:pt x="73250" y="91972"/>
                </a:cubicBezTo>
                <a:moveTo>
                  <a:pt x="60000" y="114544"/>
                </a:moveTo>
                <a:cubicBezTo>
                  <a:pt x="55266" y="114544"/>
                  <a:pt x="51005" y="107833"/>
                  <a:pt x="48016" y="97116"/>
                </a:cubicBezTo>
                <a:cubicBezTo>
                  <a:pt x="51883" y="94844"/>
                  <a:pt x="55900" y="92072"/>
                  <a:pt x="59972" y="88950"/>
                </a:cubicBezTo>
                <a:cubicBezTo>
                  <a:pt x="64066" y="92088"/>
                  <a:pt x="68100" y="94833"/>
                  <a:pt x="71983" y="97116"/>
                </a:cubicBezTo>
                <a:cubicBezTo>
                  <a:pt x="68994" y="107833"/>
                  <a:pt x="64733" y="114544"/>
                  <a:pt x="60000" y="114544"/>
                </a:cubicBezTo>
                <a:moveTo>
                  <a:pt x="44905" y="81094"/>
                </a:moveTo>
                <a:cubicBezTo>
                  <a:pt x="46916" y="81283"/>
                  <a:pt x="48977" y="81416"/>
                  <a:pt x="51055" y="81538"/>
                </a:cubicBezTo>
                <a:cubicBezTo>
                  <a:pt x="52616" y="82938"/>
                  <a:pt x="54172" y="84277"/>
                  <a:pt x="55733" y="85572"/>
                </a:cubicBezTo>
                <a:cubicBezTo>
                  <a:pt x="52655" y="87955"/>
                  <a:pt x="49638" y="90116"/>
                  <a:pt x="46750" y="91972"/>
                </a:cubicBezTo>
                <a:cubicBezTo>
                  <a:pt x="46016" y="88611"/>
                  <a:pt x="45394" y="84972"/>
                  <a:pt x="44905" y="81094"/>
                </a:cubicBezTo>
                <a:moveTo>
                  <a:pt x="46750" y="28027"/>
                </a:moveTo>
                <a:cubicBezTo>
                  <a:pt x="49655" y="29894"/>
                  <a:pt x="52666" y="32011"/>
                  <a:pt x="55766" y="34422"/>
                </a:cubicBezTo>
                <a:cubicBezTo>
                  <a:pt x="54200" y="35722"/>
                  <a:pt x="52627" y="37055"/>
                  <a:pt x="51055" y="38466"/>
                </a:cubicBezTo>
                <a:cubicBezTo>
                  <a:pt x="48977" y="38583"/>
                  <a:pt x="46916" y="38716"/>
                  <a:pt x="44905" y="38905"/>
                </a:cubicBezTo>
                <a:cubicBezTo>
                  <a:pt x="45394" y="35027"/>
                  <a:pt x="46016" y="31388"/>
                  <a:pt x="46750" y="28027"/>
                </a:cubicBezTo>
                <a:moveTo>
                  <a:pt x="60000" y="5455"/>
                </a:moveTo>
                <a:cubicBezTo>
                  <a:pt x="64733" y="5455"/>
                  <a:pt x="68994" y="12172"/>
                  <a:pt x="71983" y="22883"/>
                </a:cubicBezTo>
                <a:cubicBezTo>
                  <a:pt x="68116" y="25155"/>
                  <a:pt x="64094" y="27927"/>
                  <a:pt x="60022" y="31050"/>
                </a:cubicBezTo>
                <a:cubicBezTo>
                  <a:pt x="55927" y="27911"/>
                  <a:pt x="51894" y="25166"/>
                  <a:pt x="48016" y="22883"/>
                </a:cubicBezTo>
                <a:cubicBezTo>
                  <a:pt x="51005" y="12172"/>
                  <a:pt x="55266" y="5455"/>
                  <a:pt x="60000" y="5455"/>
                </a:cubicBezTo>
                <a:moveTo>
                  <a:pt x="75094" y="38905"/>
                </a:moveTo>
                <a:cubicBezTo>
                  <a:pt x="73083" y="38716"/>
                  <a:pt x="71016" y="38583"/>
                  <a:pt x="68938" y="38466"/>
                </a:cubicBezTo>
                <a:cubicBezTo>
                  <a:pt x="67383" y="37061"/>
                  <a:pt x="65822" y="35722"/>
                  <a:pt x="64266" y="34433"/>
                </a:cubicBezTo>
                <a:cubicBezTo>
                  <a:pt x="67344" y="32044"/>
                  <a:pt x="70361" y="29883"/>
                  <a:pt x="73250" y="28027"/>
                </a:cubicBezTo>
                <a:cubicBezTo>
                  <a:pt x="73977" y="31388"/>
                  <a:pt x="74605" y="35027"/>
                  <a:pt x="75094" y="38905"/>
                </a:cubicBezTo>
                <a:moveTo>
                  <a:pt x="39511" y="39511"/>
                </a:moveTo>
                <a:cubicBezTo>
                  <a:pt x="34411" y="40188"/>
                  <a:pt x="29661" y="41122"/>
                  <a:pt x="25305" y="42244"/>
                </a:cubicBezTo>
                <a:cubicBezTo>
                  <a:pt x="19844" y="32555"/>
                  <a:pt x="18083" y="24777"/>
                  <a:pt x="21433" y="21427"/>
                </a:cubicBezTo>
                <a:cubicBezTo>
                  <a:pt x="24777" y="18083"/>
                  <a:pt x="32555" y="19844"/>
                  <a:pt x="42244" y="25305"/>
                </a:cubicBezTo>
                <a:cubicBezTo>
                  <a:pt x="41122" y="29661"/>
                  <a:pt x="40188" y="34411"/>
                  <a:pt x="39511" y="39511"/>
                </a:cubicBezTo>
                <a:moveTo>
                  <a:pt x="21433" y="98572"/>
                </a:moveTo>
                <a:cubicBezTo>
                  <a:pt x="18083" y="95222"/>
                  <a:pt x="19844" y="87444"/>
                  <a:pt x="25305" y="77755"/>
                </a:cubicBezTo>
                <a:cubicBezTo>
                  <a:pt x="29661" y="78877"/>
                  <a:pt x="34411" y="79811"/>
                  <a:pt x="39511" y="80488"/>
                </a:cubicBezTo>
                <a:cubicBezTo>
                  <a:pt x="40188" y="85588"/>
                  <a:pt x="41122" y="90338"/>
                  <a:pt x="42244" y="94694"/>
                </a:cubicBezTo>
                <a:cubicBezTo>
                  <a:pt x="32555" y="100155"/>
                  <a:pt x="24777" y="101916"/>
                  <a:pt x="21433" y="98572"/>
                </a:cubicBezTo>
                <a:moveTo>
                  <a:pt x="38905" y="75094"/>
                </a:moveTo>
                <a:cubicBezTo>
                  <a:pt x="35027" y="74605"/>
                  <a:pt x="31388" y="73983"/>
                  <a:pt x="28027" y="73250"/>
                </a:cubicBezTo>
                <a:cubicBezTo>
                  <a:pt x="29883" y="70361"/>
                  <a:pt x="32044" y="67344"/>
                  <a:pt x="34427" y="64266"/>
                </a:cubicBezTo>
                <a:cubicBezTo>
                  <a:pt x="35716" y="65822"/>
                  <a:pt x="37061" y="67383"/>
                  <a:pt x="38461" y="68938"/>
                </a:cubicBezTo>
                <a:cubicBezTo>
                  <a:pt x="38577" y="71022"/>
                  <a:pt x="38711" y="73083"/>
                  <a:pt x="38905" y="75094"/>
                </a:cubicBezTo>
                <a:moveTo>
                  <a:pt x="38461" y="51061"/>
                </a:moveTo>
                <a:cubicBezTo>
                  <a:pt x="37050" y="52627"/>
                  <a:pt x="35716" y="54200"/>
                  <a:pt x="34422" y="55772"/>
                </a:cubicBezTo>
                <a:cubicBezTo>
                  <a:pt x="32016" y="52672"/>
                  <a:pt x="29894" y="49655"/>
                  <a:pt x="28027" y="46750"/>
                </a:cubicBezTo>
                <a:cubicBezTo>
                  <a:pt x="31388" y="46016"/>
                  <a:pt x="35027" y="45394"/>
                  <a:pt x="38905" y="44911"/>
                </a:cubicBezTo>
                <a:cubicBezTo>
                  <a:pt x="38711" y="46916"/>
                  <a:pt x="38577" y="48977"/>
                  <a:pt x="38461" y="51061"/>
                </a:cubicBezTo>
                <a:moveTo>
                  <a:pt x="5455" y="60000"/>
                </a:moveTo>
                <a:cubicBezTo>
                  <a:pt x="5455" y="55266"/>
                  <a:pt x="12166" y="51005"/>
                  <a:pt x="22883" y="48022"/>
                </a:cubicBezTo>
                <a:cubicBezTo>
                  <a:pt x="25166" y="51900"/>
                  <a:pt x="27905" y="55927"/>
                  <a:pt x="31044" y="60027"/>
                </a:cubicBezTo>
                <a:cubicBezTo>
                  <a:pt x="27927" y="64094"/>
                  <a:pt x="25155" y="68122"/>
                  <a:pt x="22883" y="71977"/>
                </a:cubicBezTo>
                <a:cubicBezTo>
                  <a:pt x="12166" y="68994"/>
                  <a:pt x="5455" y="64733"/>
                  <a:pt x="5455" y="60000"/>
                </a:cubicBezTo>
                <a:moveTo>
                  <a:pt x="120000" y="60000"/>
                </a:moveTo>
                <a:cubicBezTo>
                  <a:pt x="120000" y="53466"/>
                  <a:pt x="112072" y="47616"/>
                  <a:pt x="99544" y="43627"/>
                </a:cubicBezTo>
                <a:cubicBezTo>
                  <a:pt x="105566" y="31944"/>
                  <a:pt x="107050" y="22194"/>
                  <a:pt x="102427" y="17572"/>
                </a:cubicBezTo>
                <a:cubicBezTo>
                  <a:pt x="97805" y="12955"/>
                  <a:pt x="88055" y="14433"/>
                  <a:pt x="76377" y="20455"/>
                </a:cubicBezTo>
                <a:cubicBezTo>
                  <a:pt x="72383" y="7927"/>
                  <a:pt x="66533" y="0"/>
                  <a:pt x="60000" y="0"/>
                </a:cubicBezTo>
                <a:cubicBezTo>
                  <a:pt x="53461" y="0"/>
                  <a:pt x="47616" y="7927"/>
                  <a:pt x="43622" y="20455"/>
                </a:cubicBezTo>
                <a:cubicBezTo>
                  <a:pt x="31944" y="14433"/>
                  <a:pt x="22194" y="12955"/>
                  <a:pt x="17572" y="17572"/>
                </a:cubicBezTo>
                <a:cubicBezTo>
                  <a:pt x="12950" y="22194"/>
                  <a:pt x="14433" y="31944"/>
                  <a:pt x="20455" y="43627"/>
                </a:cubicBezTo>
                <a:cubicBezTo>
                  <a:pt x="7922" y="47616"/>
                  <a:pt x="0" y="53466"/>
                  <a:pt x="0" y="60000"/>
                </a:cubicBezTo>
                <a:cubicBezTo>
                  <a:pt x="0" y="66533"/>
                  <a:pt x="7922" y="72383"/>
                  <a:pt x="20455" y="76377"/>
                </a:cubicBezTo>
                <a:cubicBezTo>
                  <a:pt x="14433" y="88061"/>
                  <a:pt x="12950" y="97805"/>
                  <a:pt x="17572" y="102427"/>
                </a:cubicBezTo>
                <a:cubicBezTo>
                  <a:pt x="22194" y="107044"/>
                  <a:pt x="31944" y="105566"/>
                  <a:pt x="43622" y="99544"/>
                </a:cubicBezTo>
                <a:cubicBezTo>
                  <a:pt x="47616" y="112072"/>
                  <a:pt x="53461" y="120000"/>
                  <a:pt x="60000" y="120000"/>
                </a:cubicBezTo>
                <a:cubicBezTo>
                  <a:pt x="66533" y="120000"/>
                  <a:pt x="72383" y="112072"/>
                  <a:pt x="76377" y="99544"/>
                </a:cubicBezTo>
                <a:cubicBezTo>
                  <a:pt x="88055" y="105566"/>
                  <a:pt x="97805" y="107044"/>
                  <a:pt x="102427" y="102427"/>
                </a:cubicBezTo>
                <a:cubicBezTo>
                  <a:pt x="107050" y="97805"/>
                  <a:pt x="105566" y="88061"/>
                  <a:pt x="99544" y="76377"/>
                </a:cubicBezTo>
                <a:cubicBezTo>
                  <a:pt x="112072" y="72383"/>
                  <a:pt x="120000" y="66533"/>
                  <a:pt x="120000" y="60000"/>
                </a:cubicBezTo>
                <a:moveTo>
                  <a:pt x="60000" y="54544"/>
                </a:move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2000"/>
              <a:buNone/>
              <a:defRPr sz="12000">
                <a:solidFill>
                  <a:srgbClr val="3D85C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1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0"/>
          <p:cNvSpPr/>
          <p:nvPr/>
        </p:nvSpPr>
        <p:spPr>
          <a:xfrm>
            <a:off x="-1" y="2324126"/>
            <a:ext cx="2601000" cy="2457900"/>
          </a:xfrm>
          <a:custGeom>
            <a:rect b="b" l="l" r="r" t="t"/>
            <a:pathLst>
              <a:path extrusionOk="0" h="120000" w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0"/>
          <p:cNvSpPr/>
          <p:nvPr/>
        </p:nvSpPr>
        <p:spPr>
          <a:xfrm>
            <a:off x="2047599" y="3724300"/>
            <a:ext cx="1162800" cy="1285800"/>
          </a:xfrm>
          <a:custGeom>
            <a:rect b="b" l="l" r="r" t="t"/>
            <a:pathLst>
              <a:path extrusionOk="0" h="120000" w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" name="Google Shape;101;p10"/>
          <p:cNvSpPr/>
          <p:nvPr/>
        </p:nvSpPr>
        <p:spPr>
          <a:xfrm>
            <a:off x="7838799" y="1114450"/>
            <a:ext cx="1162800" cy="1285800"/>
          </a:xfrm>
          <a:custGeom>
            <a:rect b="b" l="l" r="r" t="t"/>
            <a:pathLst>
              <a:path extrusionOk="0" h="120000" w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2" name="Google Shape;102;p10"/>
          <p:cNvSpPr/>
          <p:nvPr/>
        </p:nvSpPr>
        <p:spPr>
          <a:xfrm>
            <a:off x="5730850" y="3786642"/>
            <a:ext cx="558600" cy="558600"/>
          </a:xfrm>
          <a:custGeom>
            <a:rect b="b" l="l" r="r" t="t"/>
            <a:pathLst>
              <a:path extrusionOk="0" h="120000" w="120000">
                <a:moveTo>
                  <a:pt x="97116" y="71977"/>
                </a:moveTo>
                <a:cubicBezTo>
                  <a:pt x="94833" y="68100"/>
                  <a:pt x="92088" y="64072"/>
                  <a:pt x="88950" y="59972"/>
                </a:cubicBezTo>
                <a:cubicBezTo>
                  <a:pt x="92072" y="55905"/>
                  <a:pt x="94844" y="51883"/>
                  <a:pt x="97116" y="48022"/>
                </a:cubicBezTo>
                <a:cubicBezTo>
                  <a:pt x="107833" y="51005"/>
                  <a:pt x="114544" y="55266"/>
                  <a:pt x="114544" y="60000"/>
                </a:cubicBezTo>
                <a:cubicBezTo>
                  <a:pt x="114544" y="64733"/>
                  <a:pt x="107833" y="68994"/>
                  <a:pt x="97116" y="71977"/>
                </a:cubicBezTo>
                <a:moveTo>
                  <a:pt x="98566" y="98572"/>
                </a:moveTo>
                <a:cubicBezTo>
                  <a:pt x="95222" y="101916"/>
                  <a:pt x="87444" y="100155"/>
                  <a:pt x="77755" y="94694"/>
                </a:cubicBezTo>
                <a:cubicBezTo>
                  <a:pt x="78877" y="90338"/>
                  <a:pt x="79805" y="85588"/>
                  <a:pt x="80483" y="80488"/>
                </a:cubicBezTo>
                <a:cubicBezTo>
                  <a:pt x="85583" y="79811"/>
                  <a:pt x="90338" y="78877"/>
                  <a:pt x="94688" y="77755"/>
                </a:cubicBezTo>
                <a:cubicBezTo>
                  <a:pt x="100155" y="87444"/>
                  <a:pt x="101916" y="95222"/>
                  <a:pt x="98566" y="98572"/>
                </a:cubicBezTo>
                <a:moveTo>
                  <a:pt x="85577" y="64227"/>
                </a:moveTo>
                <a:cubicBezTo>
                  <a:pt x="87983" y="67327"/>
                  <a:pt x="90105" y="70344"/>
                  <a:pt x="91966" y="73250"/>
                </a:cubicBezTo>
                <a:cubicBezTo>
                  <a:pt x="88611" y="73983"/>
                  <a:pt x="84972" y="74605"/>
                  <a:pt x="81094" y="75094"/>
                </a:cubicBezTo>
                <a:cubicBezTo>
                  <a:pt x="81283" y="73083"/>
                  <a:pt x="81416" y="71022"/>
                  <a:pt x="81538" y="68938"/>
                </a:cubicBezTo>
                <a:cubicBezTo>
                  <a:pt x="82944" y="67372"/>
                  <a:pt x="84277" y="65800"/>
                  <a:pt x="85577" y="64227"/>
                </a:cubicBezTo>
                <a:moveTo>
                  <a:pt x="85566" y="55733"/>
                </a:moveTo>
                <a:cubicBezTo>
                  <a:pt x="84277" y="54177"/>
                  <a:pt x="82933" y="52616"/>
                  <a:pt x="81538" y="51061"/>
                </a:cubicBezTo>
                <a:cubicBezTo>
                  <a:pt x="81416" y="48983"/>
                  <a:pt x="81283" y="46916"/>
                  <a:pt x="81094" y="44911"/>
                </a:cubicBezTo>
                <a:cubicBezTo>
                  <a:pt x="84972" y="45394"/>
                  <a:pt x="88611" y="46016"/>
                  <a:pt x="91966" y="46750"/>
                </a:cubicBezTo>
                <a:cubicBezTo>
                  <a:pt x="90116" y="49638"/>
                  <a:pt x="87955" y="52655"/>
                  <a:pt x="85566" y="55733"/>
                </a:cubicBezTo>
                <a:moveTo>
                  <a:pt x="98566" y="21427"/>
                </a:moveTo>
                <a:cubicBezTo>
                  <a:pt x="101916" y="24777"/>
                  <a:pt x="100155" y="32555"/>
                  <a:pt x="94688" y="42244"/>
                </a:cubicBezTo>
                <a:cubicBezTo>
                  <a:pt x="90338" y="41122"/>
                  <a:pt x="85583" y="40188"/>
                  <a:pt x="80483" y="39511"/>
                </a:cubicBezTo>
                <a:cubicBezTo>
                  <a:pt x="79805" y="34411"/>
                  <a:pt x="78877" y="29661"/>
                  <a:pt x="77755" y="25305"/>
                </a:cubicBezTo>
                <a:cubicBezTo>
                  <a:pt x="87444" y="19844"/>
                  <a:pt x="95222" y="18083"/>
                  <a:pt x="98566" y="21427"/>
                </a:cubicBezTo>
                <a:moveTo>
                  <a:pt x="76211" y="66733"/>
                </a:moveTo>
                <a:cubicBezTo>
                  <a:pt x="74711" y="68350"/>
                  <a:pt x="73177" y="69961"/>
                  <a:pt x="71566" y="71572"/>
                </a:cubicBezTo>
                <a:cubicBezTo>
                  <a:pt x="69961" y="73177"/>
                  <a:pt x="68350" y="74716"/>
                  <a:pt x="66733" y="76216"/>
                </a:cubicBezTo>
                <a:cubicBezTo>
                  <a:pt x="64522" y="76294"/>
                  <a:pt x="62288" y="76361"/>
                  <a:pt x="60000" y="76361"/>
                </a:cubicBezTo>
                <a:cubicBezTo>
                  <a:pt x="57705" y="76361"/>
                  <a:pt x="55472" y="76294"/>
                  <a:pt x="53261" y="76216"/>
                </a:cubicBezTo>
                <a:cubicBezTo>
                  <a:pt x="51650" y="74716"/>
                  <a:pt x="50033" y="73177"/>
                  <a:pt x="48427" y="71572"/>
                </a:cubicBezTo>
                <a:cubicBezTo>
                  <a:pt x="46822" y="69961"/>
                  <a:pt x="45288" y="68350"/>
                  <a:pt x="43783" y="66733"/>
                </a:cubicBezTo>
                <a:cubicBezTo>
                  <a:pt x="43700" y="64522"/>
                  <a:pt x="43638" y="62288"/>
                  <a:pt x="43638" y="60000"/>
                </a:cubicBezTo>
                <a:cubicBezTo>
                  <a:pt x="43638" y="57711"/>
                  <a:pt x="43700" y="55477"/>
                  <a:pt x="43783" y="53261"/>
                </a:cubicBezTo>
                <a:cubicBezTo>
                  <a:pt x="45288" y="51650"/>
                  <a:pt x="46822" y="50038"/>
                  <a:pt x="48427" y="48427"/>
                </a:cubicBezTo>
                <a:cubicBezTo>
                  <a:pt x="50033" y="46822"/>
                  <a:pt x="51650" y="45283"/>
                  <a:pt x="53261" y="43783"/>
                </a:cubicBezTo>
                <a:cubicBezTo>
                  <a:pt x="55472" y="43705"/>
                  <a:pt x="57705" y="43638"/>
                  <a:pt x="60000" y="43638"/>
                </a:cubicBezTo>
                <a:cubicBezTo>
                  <a:pt x="62288" y="43638"/>
                  <a:pt x="64522" y="43705"/>
                  <a:pt x="66733" y="43783"/>
                </a:cubicBezTo>
                <a:cubicBezTo>
                  <a:pt x="68350" y="45283"/>
                  <a:pt x="69961" y="46822"/>
                  <a:pt x="71566" y="48427"/>
                </a:cubicBezTo>
                <a:cubicBezTo>
                  <a:pt x="73177" y="50038"/>
                  <a:pt x="74711" y="51650"/>
                  <a:pt x="76211" y="53261"/>
                </a:cubicBezTo>
                <a:cubicBezTo>
                  <a:pt x="76294" y="55477"/>
                  <a:pt x="76361" y="57711"/>
                  <a:pt x="76361" y="60000"/>
                </a:cubicBezTo>
                <a:cubicBezTo>
                  <a:pt x="76361" y="62288"/>
                  <a:pt x="76294" y="64522"/>
                  <a:pt x="76211" y="66733"/>
                </a:cubicBezTo>
                <a:moveTo>
                  <a:pt x="73250" y="91972"/>
                </a:moveTo>
                <a:cubicBezTo>
                  <a:pt x="70344" y="90105"/>
                  <a:pt x="67333" y="87983"/>
                  <a:pt x="64227" y="85577"/>
                </a:cubicBezTo>
                <a:cubicBezTo>
                  <a:pt x="65800" y="84277"/>
                  <a:pt x="67372" y="82950"/>
                  <a:pt x="68938" y="81538"/>
                </a:cubicBezTo>
                <a:cubicBezTo>
                  <a:pt x="71016" y="81416"/>
                  <a:pt x="73083" y="81283"/>
                  <a:pt x="75094" y="81094"/>
                </a:cubicBezTo>
                <a:cubicBezTo>
                  <a:pt x="74605" y="84972"/>
                  <a:pt x="73977" y="88611"/>
                  <a:pt x="73250" y="91972"/>
                </a:cubicBezTo>
                <a:moveTo>
                  <a:pt x="60000" y="114544"/>
                </a:moveTo>
                <a:cubicBezTo>
                  <a:pt x="55266" y="114544"/>
                  <a:pt x="51005" y="107833"/>
                  <a:pt x="48016" y="97116"/>
                </a:cubicBezTo>
                <a:cubicBezTo>
                  <a:pt x="51883" y="94844"/>
                  <a:pt x="55900" y="92072"/>
                  <a:pt x="59972" y="88950"/>
                </a:cubicBezTo>
                <a:cubicBezTo>
                  <a:pt x="64066" y="92088"/>
                  <a:pt x="68100" y="94833"/>
                  <a:pt x="71983" y="97116"/>
                </a:cubicBezTo>
                <a:cubicBezTo>
                  <a:pt x="68994" y="107833"/>
                  <a:pt x="64733" y="114544"/>
                  <a:pt x="60000" y="114544"/>
                </a:cubicBezTo>
                <a:moveTo>
                  <a:pt x="44905" y="81094"/>
                </a:moveTo>
                <a:cubicBezTo>
                  <a:pt x="46916" y="81283"/>
                  <a:pt x="48977" y="81416"/>
                  <a:pt x="51055" y="81538"/>
                </a:cubicBezTo>
                <a:cubicBezTo>
                  <a:pt x="52616" y="82938"/>
                  <a:pt x="54172" y="84277"/>
                  <a:pt x="55733" y="85572"/>
                </a:cubicBezTo>
                <a:cubicBezTo>
                  <a:pt x="52655" y="87955"/>
                  <a:pt x="49638" y="90116"/>
                  <a:pt x="46750" y="91972"/>
                </a:cubicBezTo>
                <a:cubicBezTo>
                  <a:pt x="46016" y="88611"/>
                  <a:pt x="45394" y="84972"/>
                  <a:pt x="44905" y="81094"/>
                </a:cubicBezTo>
                <a:moveTo>
                  <a:pt x="46750" y="28027"/>
                </a:moveTo>
                <a:cubicBezTo>
                  <a:pt x="49655" y="29894"/>
                  <a:pt x="52666" y="32011"/>
                  <a:pt x="55766" y="34422"/>
                </a:cubicBezTo>
                <a:cubicBezTo>
                  <a:pt x="54200" y="35722"/>
                  <a:pt x="52627" y="37055"/>
                  <a:pt x="51055" y="38466"/>
                </a:cubicBezTo>
                <a:cubicBezTo>
                  <a:pt x="48977" y="38583"/>
                  <a:pt x="46916" y="38716"/>
                  <a:pt x="44905" y="38905"/>
                </a:cubicBezTo>
                <a:cubicBezTo>
                  <a:pt x="45394" y="35027"/>
                  <a:pt x="46016" y="31388"/>
                  <a:pt x="46750" y="28027"/>
                </a:cubicBezTo>
                <a:moveTo>
                  <a:pt x="60000" y="5455"/>
                </a:moveTo>
                <a:cubicBezTo>
                  <a:pt x="64733" y="5455"/>
                  <a:pt x="68994" y="12172"/>
                  <a:pt x="71983" y="22883"/>
                </a:cubicBezTo>
                <a:cubicBezTo>
                  <a:pt x="68116" y="25155"/>
                  <a:pt x="64094" y="27927"/>
                  <a:pt x="60022" y="31050"/>
                </a:cubicBezTo>
                <a:cubicBezTo>
                  <a:pt x="55927" y="27911"/>
                  <a:pt x="51894" y="25166"/>
                  <a:pt x="48016" y="22883"/>
                </a:cubicBezTo>
                <a:cubicBezTo>
                  <a:pt x="51005" y="12172"/>
                  <a:pt x="55266" y="5455"/>
                  <a:pt x="60000" y="5455"/>
                </a:cubicBezTo>
                <a:moveTo>
                  <a:pt x="75094" y="38905"/>
                </a:moveTo>
                <a:cubicBezTo>
                  <a:pt x="73083" y="38716"/>
                  <a:pt x="71016" y="38583"/>
                  <a:pt x="68938" y="38466"/>
                </a:cubicBezTo>
                <a:cubicBezTo>
                  <a:pt x="67383" y="37061"/>
                  <a:pt x="65822" y="35722"/>
                  <a:pt x="64266" y="34433"/>
                </a:cubicBezTo>
                <a:cubicBezTo>
                  <a:pt x="67344" y="32044"/>
                  <a:pt x="70361" y="29883"/>
                  <a:pt x="73250" y="28027"/>
                </a:cubicBezTo>
                <a:cubicBezTo>
                  <a:pt x="73977" y="31388"/>
                  <a:pt x="74605" y="35027"/>
                  <a:pt x="75094" y="38905"/>
                </a:cubicBezTo>
                <a:moveTo>
                  <a:pt x="39511" y="39511"/>
                </a:moveTo>
                <a:cubicBezTo>
                  <a:pt x="34411" y="40188"/>
                  <a:pt x="29661" y="41122"/>
                  <a:pt x="25305" y="42244"/>
                </a:cubicBezTo>
                <a:cubicBezTo>
                  <a:pt x="19844" y="32555"/>
                  <a:pt x="18083" y="24777"/>
                  <a:pt x="21433" y="21427"/>
                </a:cubicBezTo>
                <a:cubicBezTo>
                  <a:pt x="24777" y="18083"/>
                  <a:pt x="32555" y="19844"/>
                  <a:pt x="42244" y="25305"/>
                </a:cubicBezTo>
                <a:cubicBezTo>
                  <a:pt x="41122" y="29661"/>
                  <a:pt x="40188" y="34411"/>
                  <a:pt x="39511" y="39511"/>
                </a:cubicBezTo>
                <a:moveTo>
                  <a:pt x="21433" y="98572"/>
                </a:moveTo>
                <a:cubicBezTo>
                  <a:pt x="18083" y="95222"/>
                  <a:pt x="19844" y="87444"/>
                  <a:pt x="25305" y="77755"/>
                </a:cubicBezTo>
                <a:cubicBezTo>
                  <a:pt x="29661" y="78877"/>
                  <a:pt x="34411" y="79811"/>
                  <a:pt x="39511" y="80488"/>
                </a:cubicBezTo>
                <a:cubicBezTo>
                  <a:pt x="40188" y="85588"/>
                  <a:pt x="41122" y="90338"/>
                  <a:pt x="42244" y="94694"/>
                </a:cubicBezTo>
                <a:cubicBezTo>
                  <a:pt x="32555" y="100155"/>
                  <a:pt x="24777" y="101916"/>
                  <a:pt x="21433" y="98572"/>
                </a:cubicBezTo>
                <a:moveTo>
                  <a:pt x="38905" y="75094"/>
                </a:moveTo>
                <a:cubicBezTo>
                  <a:pt x="35027" y="74605"/>
                  <a:pt x="31388" y="73983"/>
                  <a:pt x="28027" y="73250"/>
                </a:cubicBezTo>
                <a:cubicBezTo>
                  <a:pt x="29883" y="70361"/>
                  <a:pt x="32044" y="67344"/>
                  <a:pt x="34427" y="64266"/>
                </a:cubicBezTo>
                <a:cubicBezTo>
                  <a:pt x="35716" y="65822"/>
                  <a:pt x="37061" y="67383"/>
                  <a:pt x="38461" y="68938"/>
                </a:cubicBezTo>
                <a:cubicBezTo>
                  <a:pt x="38577" y="71022"/>
                  <a:pt x="38711" y="73083"/>
                  <a:pt x="38905" y="75094"/>
                </a:cubicBezTo>
                <a:moveTo>
                  <a:pt x="38461" y="51061"/>
                </a:moveTo>
                <a:cubicBezTo>
                  <a:pt x="37050" y="52627"/>
                  <a:pt x="35716" y="54200"/>
                  <a:pt x="34422" y="55772"/>
                </a:cubicBezTo>
                <a:cubicBezTo>
                  <a:pt x="32016" y="52672"/>
                  <a:pt x="29894" y="49655"/>
                  <a:pt x="28027" y="46750"/>
                </a:cubicBezTo>
                <a:cubicBezTo>
                  <a:pt x="31388" y="46016"/>
                  <a:pt x="35027" y="45394"/>
                  <a:pt x="38905" y="44911"/>
                </a:cubicBezTo>
                <a:cubicBezTo>
                  <a:pt x="38711" y="46916"/>
                  <a:pt x="38577" y="48977"/>
                  <a:pt x="38461" y="51061"/>
                </a:cubicBezTo>
                <a:moveTo>
                  <a:pt x="5455" y="60000"/>
                </a:moveTo>
                <a:cubicBezTo>
                  <a:pt x="5455" y="55266"/>
                  <a:pt x="12166" y="51005"/>
                  <a:pt x="22883" y="48022"/>
                </a:cubicBezTo>
                <a:cubicBezTo>
                  <a:pt x="25166" y="51900"/>
                  <a:pt x="27905" y="55927"/>
                  <a:pt x="31044" y="60027"/>
                </a:cubicBezTo>
                <a:cubicBezTo>
                  <a:pt x="27927" y="64094"/>
                  <a:pt x="25155" y="68122"/>
                  <a:pt x="22883" y="71977"/>
                </a:cubicBezTo>
                <a:cubicBezTo>
                  <a:pt x="12166" y="68994"/>
                  <a:pt x="5455" y="64733"/>
                  <a:pt x="5455" y="60000"/>
                </a:cubicBezTo>
                <a:moveTo>
                  <a:pt x="120000" y="60000"/>
                </a:moveTo>
                <a:cubicBezTo>
                  <a:pt x="120000" y="53466"/>
                  <a:pt x="112072" y="47616"/>
                  <a:pt x="99544" y="43627"/>
                </a:cubicBezTo>
                <a:cubicBezTo>
                  <a:pt x="105566" y="31944"/>
                  <a:pt x="107050" y="22194"/>
                  <a:pt x="102427" y="17572"/>
                </a:cubicBezTo>
                <a:cubicBezTo>
                  <a:pt x="97805" y="12955"/>
                  <a:pt x="88055" y="14433"/>
                  <a:pt x="76377" y="20455"/>
                </a:cubicBezTo>
                <a:cubicBezTo>
                  <a:pt x="72383" y="7927"/>
                  <a:pt x="66533" y="0"/>
                  <a:pt x="60000" y="0"/>
                </a:cubicBezTo>
                <a:cubicBezTo>
                  <a:pt x="53461" y="0"/>
                  <a:pt x="47616" y="7927"/>
                  <a:pt x="43622" y="20455"/>
                </a:cubicBezTo>
                <a:cubicBezTo>
                  <a:pt x="31944" y="14433"/>
                  <a:pt x="22194" y="12955"/>
                  <a:pt x="17572" y="17572"/>
                </a:cubicBezTo>
                <a:cubicBezTo>
                  <a:pt x="12950" y="22194"/>
                  <a:pt x="14433" y="31944"/>
                  <a:pt x="20455" y="43627"/>
                </a:cubicBezTo>
                <a:cubicBezTo>
                  <a:pt x="7922" y="47616"/>
                  <a:pt x="0" y="53466"/>
                  <a:pt x="0" y="60000"/>
                </a:cubicBezTo>
                <a:cubicBezTo>
                  <a:pt x="0" y="66533"/>
                  <a:pt x="7922" y="72383"/>
                  <a:pt x="20455" y="76377"/>
                </a:cubicBezTo>
                <a:cubicBezTo>
                  <a:pt x="14433" y="88061"/>
                  <a:pt x="12950" y="97805"/>
                  <a:pt x="17572" y="102427"/>
                </a:cubicBezTo>
                <a:cubicBezTo>
                  <a:pt x="22194" y="107044"/>
                  <a:pt x="31944" y="105566"/>
                  <a:pt x="43622" y="99544"/>
                </a:cubicBezTo>
                <a:cubicBezTo>
                  <a:pt x="47616" y="112072"/>
                  <a:pt x="53461" y="120000"/>
                  <a:pt x="60000" y="120000"/>
                </a:cubicBezTo>
                <a:cubicBezTo>
                  <a:pt x="66533" y="120000"/>
                  <a:pt x="72383" y="112072"/>
                  <a:pt x="76377" y="99544"/>
                </a:cubicBezTo>
                <a:cubicBezTo>
                  <a:pt x="88055" y="105566"/>
                  <a:pt x="97805" y="107044"/>
                  <a:pt x="102427" y="102427"/>
                </a:cubicBezTo>
                <a:cubicBezTo>
                  <a:pt x="107050" y="97805"/>
                  <a:pt x="105566" y="88061"/>
                  <a:pt x="99544" y="76377"/>
                </a:cubicBezTo>
                <a:cubicBezTo>
                  <a:pt x="112072" y="72383"/>
                  <a:pt x="120000" y="66533"/>
                  <a:pt x="120000" y="60000"/>
                </a:cubicBezTo>
                <a:moveTo>
                  <a:pt x="60000" y="54544"/>
                </a:move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3" name="Google Shape;103;p10"/>
          <p:cNvSpPr/>
          <p:nvPr/>
        </p:nvSpPr>
        <p:spPr>
          <a:xfrm>
            <a:off x="7361475" y="4329572"/>
            <a:ext cx="347100" cy="347100"/>
          </a:xfrm>
          <a:custGeom>
            <a:rect b="b" l="l" r="r" t="t"/>
            <a:pathLst>
              <a:path extrusionOk="0" h="120000" w="120000">
                <a:moveTo>
                  <a:pt x="97116" y="71977"/>
                </a:moveTo>
                <a:cubicBezTo>
                  <a:pt x="94833" y="68100"/>
                  <a:pt x="92088" y="64072"/>
                  <a:pt x="88950" y="59972"/>
                </a:cubicBezTo>
                <a:cubicBezTo>
                  <a:pt x="92072" y="55905"/>
                  <a:pt x="94844" y="51883"/>
                  <a:pt x="97116" y="48022"/>
                </a:cubicBezTo>
                <a:cubicBezTo>
                  <a:pt x="107833" y="51005"/>
                  <a:pt x="114544" y="55266"/>
                  <a:pt x="114544" y="60000"/>
                </a:cubicBezTo>
                <a:cubicBezTo>
                  <a:pt x="114544" y="64733"/>
                  <a:pt x="107833" y="68994"/>
                  <a:pt x="97116" y="71977"/>
                </a:cubicBezTo>
                <a:moveTo>
                  <a:pt x="98566" y="98572"/>
                </a:moveTo>
                <a:cubicBezTo>
                  <a:pt x="95222" y="101916"/>
                  <a:pt x="87444" y="100155"/>
                  <a:pt x="77755" y="94694"/>
                </a:cubicBezTo>
                <a:cubicBezTo>
                  <a:pt x="78877" y="90338"/>
                  <a:pt x="79805" y="85588"/>
                  <a:pt x="80483" y="80488"/>
                </a:cubicBezTo>
                <a:cubicBezTo>
                  <a:pt x="85583" y="79811"/>
                  <a:pt x="90338" y="78877"/>
                  <a:pt x="94688" y="77755"/>
                </a:cubicBezTo>
                <a:cubicBezTo>
                  <a:pt x="100155" y="87444"/>
                  <a:pt x="101916" y="95222"/>
                  <a:pt x="98566" y="98572"/>
                </a:cubicBezTo>
                <a:moveTo>
                  <a:pt x="85577" y="64227"/>
                </a:moveTo>
                <a:cubicBezTo>
                  <a:pt x="87983" y="67327"/>
                  <a:pt x="90105" y="70344"/>
                  <a:pt x="91966" y="73250"/>
                </a:cubicBezTo>
                <a:cubicBezTo>
                  <a:pt x="88611" y="73983"/>
                  <a:pt x="84972" y="74605"/>
                  <a:pt x="81094" y="75094"/>
                </a:cubicBezTo>
                <a:cubicBezTo>
                  <a:pt x="81283" y="73083"/>
                  <a:pt x="81416" y="71022"/>
                  <a:pt x="81538" y="68938"/>
                </a:cubicBezTo>
                <a:cubicBezTo>
                  <a:pt x="82944" y="67372"/>
                  <a:pt x="84277" y="65800"/>
                  <a:pt x="85577" y="64227"/>
                </a:cubicBezTo>
                <a:moveTo>
                  <a:pt x="85566" y="55733"/>
                </a:moveTo>
                <a:cubicBezTo>
                  <a:pt x="84277" y="54177"/>
                  <a:pt x="82933" y="52616"/>
                  <a:pt x="81538" y="51061"/>
                </a:cubicBezTo>
                <a:cubicBezTo>
                  <a:pt x="81416" y="48983"/>
                  <a:pt x="81283" y="46916"/>
                  <a:pt x="81094" y="44911"/>
                </a:cubicBezTo>
                <a:cubicBezTo>
                  <a:pt x="84972" y="45394"/>
                  <a:pt x="88611" y="46016"/>
                  <a:pt x="91966" y="46750"/>
                </a:cubicBezTo>
                <a:cubicBezTo>
                  <a:pt x="90116" y="49638"/>
                  <a:pt x="87955" y="52655"/>
                  <a:pt x="85566" y="55733"/>
                </a:cubicBezTo>
                <a:moveTo>
                  <a:pt x="98566" y="21427"/>
                </a:moveTo>
                <a:cubicBezTo>
                  <a:pt x="101916" y="24777"/>
                  <a:pt x="100155" y="32555"/>
                  <a:pt x="94688" y="42244"/>
                </a:cubicBezTo>
                <a:cubicBezTo>
                  <a:pt x="90338" y="41122"/>
                  <a:pt x="85583" y="40188"/>
                  <a:pt x="80483" y="39511"/>
                </a:cubicBezTo>
                <a:cubicBezTo>
                  <a:pt x="79805" y="34411"/>
                  <a:pt x="78877" y="29661"/>
                  <a:pt x="77755" y="25305"/>
                </a:cubicBezTo>
                <a:cubicBezTo>
                  <a:pt x="87444" y="19844"/>
                  <a:pt x="95222" y="18083"/>
                  <a:pt x="98566" y="21427"/>
                </a:cubicBezTo>
                <a:moveTo>
                  <a:pt x="76211" y="66733"/>
                </a:moveTo>
                <a:cubicBezTo>
                  <a:pt x="74711" y="68350"/>
                  <a:pt x="73177" y="69961"/>
                  <a:pt x="71566" y="71572"/>
                </a:cubicBezTo>
                <a:cubicBezTo>
                  <a:pt x="69961" y="73177"/>
                  <a:pt x="68350" y="74716"/>
                  <a:pt x="66733" y="76216"/>
                </a:cubicBezTo>
                <a:cubicBezTo>
                  <a:pt x="64522" y="76294"/>
                  <a:pt x="62288" y="76361"/>
                  <a:pt x="60000" y="76361"/>
                </a:cubicBezTo>
                <a:cubicBezTo>
                  <a:pt x="57705" y="76361"/>
                  <a:pt x="55472" y="76294"/>
                  <a:pt x="53261" y="76216"/>
                </a:cubicBezTo>
                <a:cubicBezTo>
                  <a:pt x="51650" y="74716"/>
                  <a:pt x="50033" y="73177"/>
                  <a:pt x="48427" y="71572"/>
                </a:cubicBezTo>
                <a:cubicBezTo>
                  <a:pt x="46822" y="69961"/>
                  <a:pt x="45288" y="68350"/>
                  <a:pt x="43783" y="66733"/>
                </a:cubicBezTo>
                <a:cubicBezTo>
                  <a:pt x="43700" y="64522"/>
                  <a:pt x="43638" y="62288"/>
                  <a:pt x="43638" y="60000"/>
                </a:cubicBezTo>
                <a:cubicBezTo>
                  <a:pt x="43638" y="57711"/>
                  <a:pt x="43700" y="55477"/>
                  <a:pt x="43783" y="53261"/>
                </a:cubicBezTo>
                <a:cubicBezTo>
                  <a:pt x="45288" y="51650"/>
                  <a:pt x="46822" y="50038"/>
                  <a:pt x="48427" y="48427"/>
                </a:cubicBezTo>
                <a:cubicBezTo>
                  <a:pt x="50033" y="46822"/>
                  <a:pt x="51650" y="45283"/>
                  <a:pt x="53261" y="43783"/>
                </a:cubicBezTo>
                <a:cubicBezTo>
                  <a:pt x="55472" y="43705"/>
                  <a:pt x="57705" y="43638"/>
                  <a:pt x="60000" y="43638"/>
                </a:cubicBezTo>
                <a:cubicBezTo>
                  <a:pt x="62288" y="43638"/>
                  <a:pt x="64522" y="43705"/>
                  <a:pt x="66733" y="43783"/>
                </a:cubicBezTo>
                <a:cubicBezTo>
                  <a:pt x="68350" y="45283"/>
                  <a:pt x="69961" y="46822"/>
                  <a:pt x="71566" y="48427"/>
                </a:cubicBezTo>
                <a:cubicBezTo>
                  <a:pt x="73177" y="50038"/>
                  <a:pt x="74711" y="51650"/>
                  <a:pt x="76211" y="53261"/>
                </a:cubicBezTo>
                <a:cubicBezTo>
                  <a:pt x="76294" y="55477"/>
                  <a:pt x="76361" y="57711"/>
                  <a:pt x="76361" y="60000"/>
                </a:cubicBezTo>
                <a:cubicBezTo>
                  <a:pt x="76361" y="62288"/>
                  <a:pt x="76294" y="64522"/>
                  <a:pt x="76211" y="66733"/>
                </a:cubicBezTo>
                <a:moveTo>
                  <a:pt x="73250" y="91972"/>
                </a:moveTo>
                <a:cubicBezTo>
                  <a:pt x="70344" y="90105"/>
                  <a:pt x="67333" y="87983"/>
                  <a:pt x="64227" y="85577"/>
                </a:cubicBezTo>
                <a:cubicBezTo>
                  <a:pt x="65800" y="84277"/>
                  <a:pt x="67372" y="82950"/>
                  <a:pt x="68938" y="81538"/>
                </a:cubicBezTo>
                <a:cubicBezTo>
                  <a:pt x="71016" y="81416"/>
                  <a:pt x="73083" y="81283"/>
                  <a:pt x="75094" y="81094"/>
                </a:cubicBezTo>
                <a:cubicBezTo>
                  <a:pt x="74605" y="84972"/>
                  <a:pt x="73977" y="88611"/>
                  <a:pt x="73250" y="91972"/>
                </a:cubicBezTo>
                <a:moveTo>
                  <a:pt x="60000" y="114544"/>
                </a:moveTo>
                <a:cubicBezTo>
                  <a:pt x="55266" y="114544"/>
                  <a:pt x="51005" y="107833"/>
                  <a:pt x="48016" y="97116"/>
                </a:cubicBezTo>
                <a:cubicBezTo>
                  <a:pt x="51883" y="94844"/>
                  <a:pt x="55900" y="92072"/>
                  <a:pt x="59972" y="88950"/>
                </a:cubicBezTo>
                <a:cubicBezTo>
                  <a:pt x="64066" y="92088"/>
                  <a:pt x="68100" y="94833"/>
                  <a:pt x="71983" y="97116"/>
                </a:cubicBezTo>
                <a:cubicBezTo>
                  <a:pt x="68994" y="107833"/>
                  <a:pt x="64733" y="114544"/>
                  <a:pt x="60000" y="114544"/>
                </a:cubicBezTo>
                <a:moveTo>
                  <a:pt x="44905" y="81094"/>
                </a:moveTo>
                <a:cubicBezTo>
                  <a:pt x="46916" y="81283"/>
                  <a:pt x="48977" y="81416"/>
                  <a:pt x="51055" y="81538"/>
                </a:cubicBezTo>
                <a:cubicBezTo>
                  <a:pt x="52616" y="82938"/>
                  <a:pt x="54172" y="84277"/>
                  <a:pt x="55733" y="85572"/>
                </a:cubicBezTo>
                <a:cubicBezTo>
                  <a:pt x="52655" y="87955"/>
                  <a:pt x="49638" y="90116"/>
                  <a:pt x="46750" y="91972"/>
                </a:cubicBezTo>
                <a:cubicBezTo>
                  <a:pt x="46016" y="88611"/>
                  <a:pt x="45394" y="84972"/>
                  <a:pt x="44905" y="81094"/>
                </a:cubicBezTo>
                <a:moveTo>
                  <a:pt x="46750" y="28027"/>
                </a:moveTo>
                <a:cubicBezTo>
                  <a:pt x="49655" y="29894"/>
                  <a:pt x="52666" y="32011"/>
                  <a:pt x="55766" y="34422"/>
                </a:cubicBezTo>
                <a:cubicBezTo>
                  <a:pt x="54200" y="35722"/>
                  <a:pt x="52627" y="37055"/>
                  <a:pt x="51055" y="38466"/>
                </a:cubicBezTo>
                <a:cubicBezTo>
                  <a:pt x="48977" y="38583"/>
                  <a:pt x="46916" y="38716"/>
                  <a:pt x="44905" y="38905"/>
                </a:cubicBezTo>
                <a:cubicBezTo>
                  <a:pt x="45394" y="35027"/>
                  <a:pt x="46016" y="31388"/>
                  <a:pt x="46750" y="28027"/>
                </a:cubicBezTo>
                <a:moveTo>
                  <a:pt x="60000" y="5455"/>
                </a:moveTo>
                <a:cubicBezTo>
                  <a:pt x="64733" y="5455"/>
                  <a:pt x="68994" y="12172"/>
                  <a:pt x="71983" y="22883"/>
                </a:cubicBezTo>
                <a:cubicBezTo>
                  <a:pt x="68116" y="25155"/>
                  <a:pt x="64094" y="27927"/>
                  <a:pt x="60022" y="31050"/>
                </a:cubicBezTo>
                <a:cubicBezTo>
                  <a:pt x="55927" y="27911"/>
                  <a:pt x="51894" y="25166"/>
                  <a:pt x="48016" y="22883"/>
                </a:cubicBezTo>
                <a:cubicBezTo>
                  <a:pt x="51005" y="12172"/>
                  <a:pt x="55266" y="5455"/>
                  <a:pt x="60000" y="5455"/>
                </a:cubicBezTo>
                <a:moveTo>
                  <a:pt x="75094" y="38905"/>
                </a:moveTo>
                <a:cubicBezTo>
                  <a:pt x="73083" y="38716"/>
                  <a:pt x="71016" y="38583"/>
                  <a:pt x="68938" y="38466"/>
                </a:cubicBezTo>
                <a:cubicBezTo>
                  <a:pt x="67383" y="37061"/>
                  <a:pt x="65822" y="35722"/>
                  <a:pt x="64266" y="34433"/>
                </a:cubicBezTo>
                <a:cubicBezTo>
                  <a:pt x="67344" y="32044"/>
                  <a:pt x="70361" y="29883"/>
                  <a:pt x="73250" y="28027"/>
                </a:cubicBezTo>
                <a:cubicBezTo>
                  <a:pt x="73977" y="31388"/>
                  <a:pt x="74605" y="35027"/>
                  <a:pt x="75094" y="38905"/>
                </a:cubicBezTo>
                <a:moveTo>
                  <a:pt x="39511" y="39511"/>
                </a:moveTo>
                <a:cubicBezTo>
                  <a:pt x="34411" y="40188"/>
                  <a:pt x="29661" y="41122"/>
                  <a:pt x="25305" y="42244"/>
                </a:cubicBezTo>
                <a:cubicBezTo>
                  <a:pt x="19844" y="32555"/>
                  <a:pt x="18083" y="24777"/>
                  <a:pt x="21433" y="21427"/>
                </a:cubicBezTo>
                <a:cubicBezTo>
                  <a:pt x="24777" y="18083"/>
                  <a:pt x="32555" y="19844"/>
                  <a:pt x="42244" y="25305"/>
                </a:cubicBezTo>
                <a:cubicBezTo>
                  <a:pt x="41122" y="29661"/>
                  <a:pt x="40188" y="34411"/>
                  <a:pt x="39511" y="39511"/>
                </a:cubicBezTo>
                <a:moveTo>
                  <a:pt x="21433" y="98572"/>
                </a:moveTo>
                <a:cubicBezTo>
                  <a:pt x="18083" y="95222"/>
                  <a:pt x="19844" y="87444"/>
                  <a:pt x="25305" y="77755"/>
                </a:cubicBezTo>
                <a:cubicBezTo>
                  <a:pt x="29661" y="78877"/>
                  <a:pt x="34411" y="79811"/>
                  <a:pt x="39511" y="80488"/>
                </a:cubicBezTo>
                <a:cubicBezTo>
                  <a:pt x="40188" y="85588"/>
                  <a:pt x="41122" y="90338"/>
                  <a:pt x="42244" y="94694"/>
                </a:cubicBezTo>
                <a:cubicBezTo>
                  <a:pt x="32555" y="100155"/>
                  <a:pt x="24777" y="101916"/>
                  <a:pt x="21433" y="98572"/>
                </a:cubicBezTo>
                <a:moveTo>
                  <a:pt x="38905" y="75094"/>
                </a:moveTo>
                <a:cubicBezTo>
                  <a:pt x="35027" y="74605"/>
                  <a:pt x="31388" y="73983"/>
                  <a:pt x="28027" y="73250"/>
                </a:cubicBezTo>
                <a:cubicBezTo>
                  <a:pt x="29883" y="70361"/>
                  <a:pt x="32044" y="67344"/>
                  <a:pt x="34427" y="64266"/>
                </a:cubicBezTo>
                <a:cubicBezTo>
                  <a:pt x="35716" y="65822"/>
                  <a:pt x="37061" y="67383"/>
                  <a:pt x="38461" y="68938"/>
                </a:cubicBezTo>
                <a:cubicBezTo>
                  <a:pt x="38577" y="71022"/>
                  <a:pt x="38711" y="73083"/>
                  <a:pt x="38905" y="75094"/>
                </a:cubicBezTo>
                <a:moveTo>
                  <a:pt x="38461" y="51061"/>
                </a:moveTo>
                <a:cubicBezTo>
                  <a:pt x="37050" y="52627"/>
                  <a:pt x="35716" y="54200"/>
                  <a:pt x="34422" y="55772"/>
                </a:cubicBezTo>
                <a:cubicBezTo>
                  <a:pt x="32016" y="52672"/>
                  <a:pt x="29894" y="49655"/>
                  <a:pt x="28027" y="46750"/>
                </a:cubicBezTo>
                <a:cubicBezTo>
                  <a:pt x="31388" y="46016"/>
                  <a:pt x="35027" y="45394"/>
                  <a:pt x="38905" y="44911"/>
                </a:cubicBezTo>
                <a:cubicBezTo>
                  <a:pt x="38711" y="46916"/>
                  <a:pt x="38577" y="48977"/>
                  <a:pt x="38461" y="51061"/>
                </a:cubicBezTo>
                <a:moveTo>
                  <a:pt x="5455" y="60000"/>
                </a:moveTo>
                <a:cubicBezTo>
                  <a:pt x="5455" y="55266"/>
                  <a:pt x="12166" y="51005"/>
                  <a:pt x="22883" y="48022"/>
                </a:cubicBezTo>
                <a:cubicBezTo>
                  <a:pt x="25166" y="51900"/>
                  <a:pt x="27905" y="55927"/>
                  <a:pt x="31044" y="60027"/>
                </a:cubicBezTo>
                <a:cubicBezTo>
                  <a:pt x="27927" y="64094"/>
                  <a:pt x="25155" y="68122"/>
                  <a:pt x="22883" y="71977"/>
                </a:cubicBezTo>
                <a:cubicBezTo>
                  <a:pt x="12166" y="68994"/>
                  <a:pt x="5455" y="64733"/>
                  <a:pt x="5455" y="60000"/>
                </a:cubicBezTo>
                <a:moveTo>
                  <a:pt x="120000" y="60000"/>
                </a:moveTo>
                <a:cubicBezTo>
                  <a:pt x="120000" y="53466"/>
                  <a:pt x="112072" y="47616"/>
                  <a:pt x="99544" y="43627"/>
                </a:cubicBezTo>
                <a:cubicBezTo>
                  <a:pt x="105566" y="31944"/>
                  <a:pt x="107050" y="22194"/>
                  <a:pt x="102427" y="17572"/>
                </a:cubicBezTo>
                <a:cubicBezTo>
                  <a:pt x="97805" y="12955"/>
                  <a:pt x="88055" y="14433"/>
                  <a:pt x="76377" y="20455"/>
                </a:cubicBezTo>
                <a:cubicBezTo>
                  <a:pt x="72383" y="7927"/>
                  <a:pt x="66533" y="0"/>
                  <a:pt x="60000" y="0"/>
                </a:cubicBezTo>
                <a:cubicBezTo>
                  <a:pt x="53461" y="0"/>
                  <a:pt x="47616" y="7927"/>
                  <a:pt x="43622" y="20455"/>
                </a:cubicBezTo>
                <a:cubicBezTo>
                  <a:pt x="31944" y="14433"/>
                  <a:pt x="22194" y="12955"/>
                  <a:pt x="17572" y="17572"/>
                </a:cubicBezTo>
                <a:cubicBezTo>
                  <a:pt x="12950" y="22194"/>
                  <a:pt x="14433" y="31944"/>
                  <a:pt x="20455" y="43627"/>
                </a:cubicBezTo>
                <a:cubicBezTo>
                  <a:pt x="7922" y="47616"/>
                  <a:pt x="0" y="53466"/>
                  <a:pt x="0" y="60000"/>
                </a:cubicBezTo>
                <a:cubicBezTo>
                  <a:pt x="0" y="66533"/>
                  <a:pt x="7922" y="72383"/>
                  <a:pt x="20455" y="76377"/>
                </a:cubicBezTo>
                <a:cubicBezTo>
                  <a:pt x="14433" y="88061"/>
                  <a:pt x="12950" y="97805"/>
                  <a:pt x="17572" y="102427"/>
                </a:cubicBezTo>
                <a:cubicBezTo>
                  <a:pt x="22194" y="107044"/>
                  <a:pt x="31944" y="105566"/>
                  <a:pt x="43622" y="99544"/>
                </a:cubicBezTo>
                <a:cubicBezTo>
                  <a:pt x="47616" y="112072"/>
                  <a:pt x="53461" y="120000"/>
                  <a:pt x="60000" y="120000"/>
                </a:cubicBezTo>
                <a:cubicBezTo>
                  <a:pt x="66533" y="120000"/>
                  <a:pt x="72383" y="112072"/>
                  <a:pt x="76377" y="99544"/>
                </a:cubicBezTo>
                <a:cubicBezTo>
                  <a:pt x="88055" y="105566"/>
                  <a:pt x="97805" y="107044"/>
                  <a:pt x="102427" y="102427"/>
                </a:cubicBezTo>
                <a:cubicBezTo>
                  <a:pt x="107050" y="97805"/>
                  <a:pt x="105566" y="88061"/>
                  <a:pt x="99544" y="76377"/>
                </a:cubicBezTo>
                <a:cubicBezTo>
                  <a:pt x="112072" y="72383"/>
                  <a:pt x="120000" y="66533"/>
                  <a:pt x="120000" y="60000"/>
                </a:cubicBezTo>
                <a:moveTo>
                  <a:pt x="60000" y="54544"/>
                </a:move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4" name="Google Shape;10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9225" y="220950"/>
            <a:ext cx="1005724" cy="25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>
            <p:ph type="title"/>
          </p:nvPr>
        </p:nvSpPr>
        <p:spPr>
          <a:xfrm>
            <a:off x="5480450" y="2578175"/>
            <a:ext cx="31254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Lesson</a:t>
            </a:r>
            <a:endParaRPr/>
          </a:p>
        </p:txBody>
      </p:sp>
      <p:sp>
        <p:nvSpPr>
          <p:cNvPr id="142" name="Google Shape;142;p17"/>
          <p:cNvSpPr txBox="1"/>
          <p:nvPr>
            <p:ph idx="1" type="subTitle"/>
          </p:nvPr>
        </p:nvSpPr>
        <p:spPr>
          <a:xfrm>
            <a:off x="5048900" y="3393050"/>
            <a:ext cx="398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Python </a:t>
            </a:r>
            <a:r>
              <a:rPr lang="en"/>
              <a:t>Traceback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idx="1" type="body"/>
          </p:nvPr>
        </p:nvSpPr>
        <p:spPr>
          <a:xfrm>
            <a:off x="311700" y="1129600"/>
            <a:ext cx="2808000" cy="3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Notice that in place of file names, you get "&lt;stdin&gt;". 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This makes sense since you typed the code in through standard input. </a:t>
            </a:r>
            <a:endParaRPr sz="2000"/>
          </a:p>
        </p:txBody>
      </p:sp>
      <p:sp>
        <p:nvSpPr>
          <p:cNvPr id="203" name="Google Shape;203;p26"/>
          <p:cNvSpPr txBox="1"/>
          <p:nvPr>
            <p:ph type="ctrTitle"/>
          </p:nvPr>
        </p:nvSpPr>
        <p:spPr>
          <a:xfrm>
            <a:off x="151281" y="114200"/>
            <a:ext cx="5668800" cy="5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Read a Python Traceback?</a:t>
            </a:r>
            <a:endParaRPr/>
          </a:p>
        </p:txBody>
      </p:sp>
      <p:pic>
        <p:nvPicPr>
          <p:cNvPr id="204" name="Google Shape;2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051" y="1040900"/>
            <a:ext cx="4927277" cy="364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5937150" y="86245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/>
              <a:t>Give a 5 minutes to find an error</a:t>
            </a:r>
            <a:endParaRPr sz="2600"/>
          </a:p>
        </p:txBody>
      </p:sp>
      <p:sp>
        <p:nvSpPr>
          <p:cNvPr id="210" name="Google Shape;210;p27"/>
          <p:cNvSpPr txBox="1"/>
          <p:nvPr>
            <p:ph type="ctrTitle"/>
          </p:nvPr>
        </p:nvSpPr>
        <p:spPr>
          <a:xfrm>
            <a:off x="151281" y="114200"/>
            <a:ext cx="5668800" cy="5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Traceback Walkthrough</a:t>
            </a:r>
            <a:endParaRPr/>
          </a:p>
        </p:txBody>
      </p:sp>
      <p:pic>
        <p:nvPicPr>
          <p:cNvPr id="211" name="Google Shape;211;p27"/>
          <p:cNvPicPr preferRelativeResize="0"/>
          <p:nvPr/>
        </p:nvPicPr>
        <p:blipFill rotWithShape="1">
          <a:blip r:embed="rId3">
            <a:alphaModFix/>
          </a:blip>
          <a:srcRect b="-889" l="6260" r="-6260" t="890"/>
          <a:stretch/>
        </p:blipFill>
        <p:spPr>
          <a:xfrm>
            <a:off x="278013" y="828100"/>
            <a:ext cx="5415322" cy="421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8312" y="2439608"/>
            <a:ext cx="3425675" cy="1937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idx="1" type="body"/>
          </p:nvPr>
        </p:nvSpPr>
        <p:spPr>
          <a:xfrm>
            <a:off x="5937150" y="862450"/>
            <a:ext cx="2808000" cy="3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/>
              <a:t>This code doesn’t have any bugs that would result in an exception being raised as long as the right input is provided.</a:t>
            </a:r>
            <a:endParaRPr sz="2600"/>
          </a:p>
        </p:txBody>
      </p:sp>
      <p:sp>
        <p:nvSpPr>
          <p:cNvPr id="218" name="Google Shape;218;p28"/>
          <p:cNvSpPr txBox="1"/>
          <p:nvPr>
            <p:ph type="ctrTitle"/>
          </p:nvPr>
        </p:nvSpPr>
        <p:spPr>
          <a:xfrm>
            <a:off x="151281" y="114200"/>
            <a:ext cx="5668800" cy="5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Traceback Walkthrough</a:t>
            </a:r>
            <a:endParaRPr/>
          </a:p>
        </p:txBody>
      </p:sp>
      <p:pic>
        <p:nvPicPr>
          <p:cNvPr id="219" name="Google Shape;219;p28"/>
          <p:cNvPicPr preferRelativeResize="0"/>
          <p:nvPr/>
        </p:nvPicPr>
        <p:blipFill rotWithShape="1">
          <a:blip r:embed="rId3">
            <a:alphaModFix/>
          </a:blip>
          <a:srcRect b="-889" l="6260" r="-6260" t="890"/>
          <a:stretch/>
        </p:blipFill>
        <p:spPr>
          <a:xfrm>
            <a:off x="278013" y="828100"/>
            <a:ext cx="5415322" cy="421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5937150" y="862450"/>
            <a:ext cx="2808000" cy="3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What is an error will show?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600"/>
              <a:t>When we </a:t>
            </a:r>
            <a:r>
              <a:rPr lang="en" sz="2600"/>
              <a:t>execute</a:t>
            </a:r>
            <a:r>
              <a:rPr lang="en" sz="2600"/>
              <a:t> this file</a:t>
            </a:r>
            <a:endParaRPr sz="2600"/>
          </a:p>
        </p:txBody>
      </p:sp>
      <p:sp>
        <p:nvSpPr>
          <p:cNvPr id="225" name="Google Shape;225;p29"/>
          <p:cNvSpPr txBox="1"/>
          <p:nvPr>
            <p:ph type="ctrTitle"/>
          </p:nvPr>
        </p:nvSpPr>
        <p:spPr>
          <a:xfrm>
            <a:off x="151281" y="114200"/>
            <a:ext cx="5668800" cy="5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Traceback Walkthrough</a:t>
            </a:r>
            <a:endParaRPr/>
          </a:p>
        </p:txBody>
      </p:sp>
      <p:pic>
        <p:nvPicPr>
          <p:cNvPr id="226" name="Google Shape;22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013" y="820575"/>
            <a:ext cx="5415322" cy="421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type="ctrTitle"/>
          </p:nvPr>
        </p:nvSpPr>
        <p:spPr>
          <a:xfrm>
            <a:off x="151281" y="114200"/>
            <a:ext cx="5668800" cy="5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Traceback Walkthrough</a:t>
            </a:r>
            <a:endParaRPr/>
          </a:p>
        </p:txBody>
      </p:sp>
      <p:pic>
        <p:nvPicPr>
          <p:cNvPr id="232" name="Google Shape;23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3600"/>
            <a:ext cx="8839204" cy="4100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type="ctrTitle"/>
          </p:nvPr>
        </p:nvSpPr>
        <p:spPr>
          <a:xfrm>
            <a:off x="151281" y="114200"/>
            <a:ext cx="5668800" cy="5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Traceback Walkthrough</a:t>
            </a:r>
            <a:endParaRPr/>
          </a:p>
        </p:txBody>
      </p:sp>
      <p:pic>
        <p:nvPicPr>
          <p:cNvPr id="238" name="Google Shape;238;p31"/>
          <p:cNvPicPr preferRelativeResize="0"/>
          <p:nvPr/>
        </p:nvPicPr>
        <p:blipFill rotWithShape="1">
          <a:blip r:embed="rId3">
            <a:alphaModFix/>
          </a:blip>
          <a:srcRect b="45666" l="0" r="0" t="0"/>
          <a:stretch/>
        </p:blipFill>
        <p:spPr>
          <a:xfrm>
            <a:off x="250300" y="1113513"/>
            <a:ext cx="4413873" cy="29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 rotWithShape="1">
          <a:blip r:embed="rId3">
            <a:alphaModFix/>
          </a:blip>
          <a:srcRect b="7635" l="0" r="0" t="55937"/>
          <a:stretch/>
        </p:blipFill>
        <p:spPr>
          <a:xfrm>
            <a:off x="4702775" y="2129225"/>
            <a:ext cx="4290626" cy="190073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1"/>
          <p:cNvSpPr txBox="1"/>
          <p:nvPr/>
        </p:nvSpPr>
        <p:spPr>
          <a:xfrm>
            <a:off x="4872400" y="1257625"/>
            <a:ext cx="396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Why is show an error?</a:t>
            </a:r>
            <a:endParaRPr sz="2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ctrTitle"/>
          </p:nvPr>
        </p:nvSpPr>
        <p:spPr>
          <a:xfrm>
            <a:off x="151281" y="114200"/>
            <a:ext cx="5668800" cy="5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Tracebacks in Python</a:t>
            </a:r>
            <a:endParaRPr/>
          </a:p>
        </p:txBody>
      </p:sp>
      <p:sp>
        <p:nvSpPr>
          <p:cNvPr id="246" name="Google Shape;246;p32"/>
          <p:cNvSpPr txBox="1"/>
          <p:nvPr/>
        </p:nvSpPr>
        <p:spPr>
          <a:xfrm>
            <a:off x="271100" y="1046775"/>
            <a:ext cx="41871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AttributeError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AttributeError</a:t>
            </a:r>
            <a:r>
              <a:rPr lang="en" sz="2000"/>
              <a:t> is raised when you try to access an attribute on an object that doesn’t have that attribute defined. </a:t>
            </a:r>
            <a:endParaRPr sz="2000"/>
          </a:p>
        </p:txBody>
      </p:sp>
      <p:pic>
        <p:nvPicPr>
          <p:cNvPr id="247" name="Google Shape;247;p32"/>
          <p:cNvPicPr preferRelativeResize="0"/>
          <p:nvPr/>
        </p:nvPicPr>
        <p:blipFill rotWithShape="1">
          <a:blip r:embed="rId3">
            <a:alphaModFix/>
          </a:blip>
          <a:srcRect b="15346" l="5874" r="7093" t="15025"/>
          <a:stretch/>
        </p:blipFill>
        <p:spPr>
          <a:xfrm>
            <a:off x="4503375" y="1046787"/>
            <a:ext cx="4435599" cy="161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2"/>
          <p:cNvPicPr preferRelativeResize="0"/>
          <p:nvPr/>
        </p:nvPicPr>
        <p:blipFill rotWithShape="1">
          <a:blip r:embed="rId4">
            <a:alphaModFix/>
          </a:blip>
          <a:srcRect b="16116" l="7176" r="6355" t="18211"/>
          <a:stretch/>
        </p:blipFill>
        <p:spPr>
          <a:xfrm>
            <a:off x="4458200" y="2921925"/>
            <a:ext cx="4435599" cy="161377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 txBox="1"/>
          <p:nvPr/>
        </p:nvSpPr>
        <p:spPr>
          <a:xfrm>
            <a:off x="6069775" y="3690075"/>
            <a:ext cx="105300" cy="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type="ctrTitle"/>
          </p:nvPr>
        </p:nvSpPr>
        <p:spPr>
          <a:xfrm>
            <a:off x="151281" y="114200"/>
            <a:ext cx="5668800" cy="5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Tracebacks in Python</a:t>
            </a:r>
            <a:endParaRPr/>
          </a:p>
        </p:txBody>
      </p:sp>
      <p:sp>
        <p:nvSpPr>
          <p:cNvPr id="255" name="Google Shape;255;p33"/>
          <p:cNvSpPr txBox="1"/>
          <p:nvPr/>
        </p:nvSpPr>
        <p:spPr>
          <a:xfrm>
            <a:off x="271100" y="1046775"/>
            <a:ext cx="4187100" cy="4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ImportError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ImportError</a:t>
            </a:r>
            <a:r>
              <a:rPr lang="en" sz="2000"/>
              <a:t> is raised when something goes wrong with an import statement.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You’ll get this exception, or its subclass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ModuleNotFoundError</a:t>
            </a:r>
            <a:r>
              <a:rPr lang="en" sz="2000"/>
              <a:t>,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if the module you are trying to import can’t be found or a module doesn’t exist in the module.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56" name="Google Shape;256;p33"/>
          <p:cNvSpPr txBox="1"/>
          <p:nvPr/>
        </p:nvSpPr>
        <p:spPr>
          <a:xfrm>
            <a:off x="6069775" y="3690075"/>
            <a:ext cx="105300" cy="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46775"/>
            <a:ext cx="4381001" cy="262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ctrTitle"/>
          </p:nvPr>
        </p:nvSpPr>
        <p:spPr>
          <a:xfrm>
            <a:off x="151281" y="114200"/>
            <a:ext cx="5668800" cy="5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Tracebacks in Python</a:t>
            </a:r>
            <a:endParaRPr/>
          </a:p>
        </p:txBody>
      </p:sp>
      <p:sp>
        <p:nvSpPr>
          <p:cNvPr id="263" name="Google Shape;263;p34"/>
          <p:cNvSpPr txBox="1"/>
          <p:nvPr/>
        </p:nvSpPr>
        <p:spPr>
          <a:xfrm>
            <a:off x="271100" y="1046775"/>
            <a:ext cx="41871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IndexError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IndexError</a:t>
            </a:r>
            <a:r>
              <a:rPr lang="en" sz="2000"/>
              <a:t> is raised when you attempt to retrieve an index from a sequence, like a list or a tuple, and the index isn’t found in the sequence.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64" name="Google Shape;264;p34"/>
          <p:cNvSpPr txBox="1"/>
          <p:nvPr/>
        </p:nvSpPr>
        <p:spPr>
          <a:xfrm>
            <a:off x="6069775" y="3690075"/>
            <a:ext cx="105300" cy="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46763"/>
            <a:ext cx="4285244" cy="27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ctrTitle"/>
          </p:nvPr>
        </p:nvSpPr>
        <p:spPr>
          <a:xfrm>
            <a:off x="151281" y="114200"/>
            <a:ext cx="5668800" cy="5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Tracebacks in Python</a:t>
            </a:r>
            <a:endParaRPr/>
          </a:p>
        </p:txBody>
      </p:sp>
      <p:sp>
        <p:nvSpPr>
          <p:cNvPr id="271" name="Google Shape;271;p35"/>
          <p:cNvSpPr txBox="1"/>
          <p:nvPr/>
        </p:nvSpPr>
        <p:spPr>
          <a:xfrm>
            <a:off x="271100" y="1046775"/>
            <a:ext cx="41871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KeyError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Similar to the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IndexError</a:t>
            </a:r>
            <a:r>
              <a:rPr lang="en" sz="2000"/>
              <a:t>, the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KeyError</a:t>
            </a:r>
            <a:r>
              <a:rPr lang="en" sz="2000"/>
              <a:t> is raised when you attempt to access a key that isn’t in the mapping, usually a dict. Think of this as the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IndexError</a:t>
            </a:r>
            <a:r>
              <a:rPr lang="en" sz="2000"/>
              <a:t> but for dictionaries.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72" name="Google Shape;272;p35"/>
          <p:cNvSpPr txBox="1"/>
          <p:nvPr/>
        </p:nvSpPr>
        <p:spPr>
          <a:xfrm>
            <a:off x="6069775" y="3690075"/>
            <a:ext cx="105300" cy="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46775"/>
            <a:ext cx="4381000" cy="2645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/>
          <p:nvPr>
            <p:ph type="title"/>
          </p:nvPr>
        </p:nvSpPr>
        <p:spPr>
          <a:xfrm>
            <a:off x="490250" y="450150"/>
            <a:ext cx="865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By the end of this session, you’ll be able to: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Make sense of the next traceback you see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Recognize some of the more common tracebacks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/>
          <p:nvPr>
            <p:ph type="ctrTitle"/>
          </p:nvPr>
        </p:nvSpPr>
        <p:spPr>
          <a:xfrm>
            <a:off x="151281" y="114200"/>
            <a:ext cx="5668800" cy="5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Tracebacks in Python</a:t>
            </a:r>
            <a:endParaRPr/>
          </a:p>
        </p:txBody>
      </p:sp>
      <p:sp>
        <p:nvSpPr>
          <p:cNvPr id="279" name="Google Shape;279;p36"/>
          <p:cNvSpPr txBox="1"/>
          <p:nvPr/>
        </p:nvSpPr>
        <p:spPr>
          <a:xfrm>
            <a:off x="271100" y="1046775"/>
            <a:ext cx="4187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NameError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The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NameError</a:t>
            </a:r>
            <a:r>
              <a:rPr lang="en" sz="2000"/>
              <a:t> is raised when you have referenced a variable, module, class, function, or some other name that hasn’t been defined in your code.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80" name="Google Shape;280;p36"/>
          <p:cNvSpPr txBox="1"/>
          <p:nvPr/>
        </p:nvSpPr>
        <p:spPr>
          <a:xfrm>
            <a:off x="6069775" y="3690075"/>
            <a:ext cx="105300" cy="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6"/>
          <p:cNvPicPr preferRelativeResize="0"/>
          <p:nvPr/>
        </p:nvPicPr>
        <p:blipFill rotWithShape="1">
          <a:blip r:embed="rId3">
            <a:alphaModFix/>
          </a:blip>
          <a:srcRect b="7642" l="0" r="0" t="7633"/>
          <a:stretch/>
        </p:blipFill>
        <p:spPr>
          <a:xfrm>
            <a:off x="4572000" y="1046775"/>
            <a:ext cx="4381002" cy="2645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/>
          <p:nvPr>
            <p:ph type="ctrTitle"/>
          </p:nvPr>
        </p:nvSpPr>
        <p:spPr>
          <a:xfrm>
            <a:off x="151281" y="114200"/>
            <a:ext cx="5668800" cy="5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Tracebacks in Python</a:t>
            </a:r>
            <a:endParaRPr/>
          </a:p>
        </p:txBody>
      </p:sp>
      <p:sp>
        <p:nvSpPr>
          <p:cNvPr id="287" name="Google Shape;287;p37"/>
          <p:cNvSpPr txBox="1"/>
          <p:nvPr/>
        </p:nvSpPr>
        <p:spPr>
          <a:xfrm>
            <a:off x="271100" y="1046775"/>
            <a:ext cx="41871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SyntaxError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SyntaxError</a:t>
            </a:r>
            <a:r>
              <a:rPr lang="en" sz="2000"/>
              <a:t> is raised when you have incorrect Python syntax in your code.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88" name="Google Shape;288;p37"/>
          <p:cNvSpPr txBox="1"/>
          <p:nvPr/>
        </p:nvSpPr>
        <p:spPr>
          <a:xfrm>
            <a:off x="6069775" y="3690075"/>
            <a:ext cx="105300" cy="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37"/>
          <p:cNvPicPr preferRelativeResize="0"/>
          <p:nvPr/>
        </p:nvPicPr>
        <p:blipFill rotWithShape="1">
          <a:blip r:embed="rId3">
            <a:alphaModFix/>
          </a:blip>
          <a:srcRect b="11704" l="0" r="0" t="11696"/>
          <a:stretch/>
        </p:blipFill>
        <p:spPr>
          <a:xfrm>
            <a:off x="4572000" y="1046775"/>
            <a:ext cx="4381001" cy="2645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/>
          <p:nvPr>
            <p:ph type="ctrTitle"/>
          </p:nvPr>
        </p:nvSpPr>
        <p:spPr>
          <a:xfrm>
            <a:off x="151281" y="114200"/>
            <a:ext cx="5668800" cy="5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Tracebacks in Python</a:t>
            </a:r>
            <a:endParaRPr/>
          </a:p>
        </p:txBody>
      </p:sp>
      <p:sp>
        <p:nvSpPr>
          <p:cNvPr id="295" name="Google Shape;295;p38"/>
          <p:cNvSpPr txBox="1"/>
          <p:nvPr/>
        </p:nvSpPr>
        <p:spPr>
          <a:xfrm>
            <a:off x="271100" y="1046775"/>
            <a:ext cx="36750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TypeError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TypeError</a:t>
            </a:r>
            <a:r>
              <a:rPr lang="en" sz="2000"/>
              <a:t> is raised when your code attempts to do something with an object that can’t do that thing, such as trying to add a string to an integer or calling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len()</a:t>
            </a:r>
            <a:r>
              <a:rPr lang="en" sz="2000"/>
              <a:t> on an object where its length isn’t defined.</a:t>
            </a:r>
            <a:endParaRPr sz="2000"/>
          </a:p>
        </p:txBody>
      </p:sp>
      <p:sp>
        <p:nvSpPr>
          <p:cNvPr id="296" name="Google Shape;296;p38"/>
          <p:cNvSpPr txBox="1"/>
          <p:nvPr/>
        </p:nvSpPr>
        <p:spPr>
          <a:xfrm>
            <a:off x="6069775" y="3690075"/>
            <a:ext cx="105300" cy="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225" y="1046775"/>
            <a:ext cx="4777550" cy="334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/>
          <p:nvPr>
            <p:ph type="ctrTitle"/>
          </p:nvPr>
        </p:nvSpPr>
        <p:spPr>
          <a:xfrm>
            <a:off x="151281" y="114200"/>
            <a:ext cx="5668800" cy="5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Tracebacks in Python</a:t>
            </a:r>
            <a:endParaRPr/>
          </a:p>
        </p:txBody>
      </p:sp>
      <p:sp>
        <p:nvSpPr>
          <p:cNvPr id="303" name="Google Shape;303;p39"/>
          <p:cNvSpPr txBox="1"/>
          <p:nvPr/>
        </p:nvSpPr>
        <p:spPr>
          <a:xfrm>
            <a:off x="271100" y="1046775"/>
            <a:ext cx="36750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ValueError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is raised when the value of the object isn’t correct. You can think of this as an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IndexError</a:t>
            </a:r>
            <a:r>
              <a:rPr lang="en" sz="2000"/>
              <a:t> that is raised because the value of the index isn’t in the range of the sequence, only the ValueError is for a more generic case.</a:t>
            </a:r>
            <a:endParaRPr sz="2000"/>
          </a:p>
        </p:txBody>
      </p:sp>
      <p:sp>
        <p:nvSpPr>
          <p:cNvPr id="304" name="Google Shape;304;p39"/>
          <p:cNvSpPr txBox="1"/>
          <p:nvPr/>
        </p:nvSpPr>
        <p:spPr>
          <a:xfrm>
            <a:off x="6069775" y="3690075"/>
            <a:ext cx="105300" cy="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39"/>
          <p:cNvPicPr preferRelativeResize="0"/>
          <p:nvPr/>
        </p:nvPicPr>
        <p:blipFill rotWithShape="1">
          <a:blip r:embed="rId3">
            <a:alphaModFix/>
          </a:blip>
          <a:srcRect b="0" l="9008" r="9017" t="0"/>
          <a:stretch/>
        </p:blipFill>
        <p:spPr>
          <a:xfrm>
            <a:off x="4151225" y="1046775"/>
            <a:ext cx="4777548" cy="334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/>
          <p:nvPr>
            <p:ph type="ctrTitle"/>
          </p:nvPr>
        </p:nvSpPr>
        <p:spPr>
          <a:xfrm>
            <a:off x="318600" y="1276775"/>
            <a:ext cx="8520600" cy="114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375" y="453250"/>
            <a:ext cx="2508750" cy="42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1"/>
          <p:cNvSpPr txBox="1"/>
          <p:nvPr>
            <p:ph type="ctrTitle"/>
          </p:nvPr>
        </p:nvSpPr>
        <p:spPr>
          <a:xfrm>
            <a:off x="2961200" y="1276775"/>
            <a:ext cx="6117000" cy="114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Let play game</a:t>
            </a:r>
            <a:endParaRPr sz="6600"/>
          </a:p>
        </p:txBody>
      </p:sp>
      <p:sp>
        <p:nvSpPr>
          <p:cNvPr id="317" name="Google Shape;317;p41"/>
          <p:cNvSpPr txBox="1"/>
          <p:nvPr>
            <p:ph type="ctrTitle"/>
          </p:nvPr>
        </p:nvSpPr>
        <p:spPr>
          <a:xfrm>
            <a:off x="2961200" y="2511300"/>
            <a:ext cx="6056700" cy="89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999999"/>
                </a:solidFill>
              </a:rPr>
              <a:t>To play this quiz</a:t>
            </a:r>
            <a:endParaRPr sz="2400">
              <a:solidFill>
                <a:srgbClr val="99999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9999"/>
                </a:solidFill>
              </a:rPr>
              <a:t>1. Use any device to open</a:t>
            </a:r>
            <a:endParaRPr sz="3600">
              <a:solidFill>
                <a:srgbClr val="999999"/>
              </a:solidFill>
            </a:endParaRPr>
          </a:p>
        </p:txBody>
      </p:sp>
      <p:sp>
        <p:nvSpPr>
          <p:cNvPr id="318" name="Google Shape;318;p41"/>
          <p:cNvSpPr txBox="1"/>
          <p:nvPr/>
        </p:nvSpPr>
        <p:spPr>
          <a:xfrm>
            <a:off x="2900850" y="3525250"/>
            <a:ext cx="611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400">
                <a:solidFill>
                  <a:srgbClr val="3D85C6"/>
                </a:solidFill>
              </a:rPr>
              <a:t>joinmyquiz.com</a:t>
            </a:r>
            <a:endParaRPr b="1" sz="2200"/>
          </a:p>
        </p:txBody>
      </p:sp>
      <p:sp>
        <p:nvSpPr>
          <p:cNvPr id="319" name="Google Shape;319;p41"/>
          <p:cNvSpPr txBox="1"/>
          <p:nvPr/>
        </p:nvSpPr>
        <p:spPr>
          <a:xfrm>
            <a:off x="369300" y="872925"/>
            <a:ext cx="2531700" cy="4902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type="ctrTitle"/>
          </p:nvPr>
        </p:nvSpPr>
        <p:spPr>
          <a:xfrm>
            <a:off x="318600" y="1276775"/>
            <a:ext cx="8520600" cy="114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291" y="0"/>
            <a:ext cx="86414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 txBox="1"/>
          <p:nvPr/>
        </p:nvSpPr>
        <p:spPr>
          <a:xfrm>
            <a:off x="1101275" y="353950"/>
            <a:ext cx="433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</a:rPr>
              <a:t>What is the root cause of error?</a:t>
            </a:r>
            <a:endParaRPr b="1"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1016650"/>
            <a:ext cx="5225324" cy="311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/>
        </p:nvSpPr>
        <p:spPr>
          <a:xfrm>
            <a:off x="1101275" y="353950"/>
            <a:ext cx="433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FEFEF"/>
                </a:solidFill>
              </a:rPr>
              <a:t>What is the root cause of error?</a:t>
            </a:r>
            <a:endParaRPr b="1" sz="1700">
              <a:solidFill>
                <a:srgbClr val="EFEFEF"/>
              </a:solidFill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5452250" y="1061825"/>
            <a:ext cx="3208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">
                <a:solidFill>
                  <a:srgbClr val="EFEFEF"/>
                </a:solidFill>
              </a:rPr>
              <a:t>Exception Type : </a:t>
            </a:r>
            <a:r>
              <a:rPr lang="en">
                <a:solidFill>
                  <a:srgbClr val="EFEFEF"/>
                </a:solidFill>
              </a:rPr>
              <a:t>NameError</a:t>
            </a:r>
            <a:endParaRPr>
              <a:solidFill>
                <a:srgbClr val="EFEFE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's</a:t>
            </a: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omeon'</a:t>
            </a:r>
            <a:r>
              <a:rPr lang="en">
                <a:solidFill>
                  <a:srgbClr val="EFEFEF"/>
                </a:solidFill>
              </a:rPr>
              <a:t> is not defined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What is that mean name </a:t>
            </a: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someon'</a:t>
            </a:r>
            <a:r>
              <a:rPr lang="en">
                <a:solidFill>
                  <a:srgbClr val="EFEFEF"/>
                </a:solidFill>
              </a:rPr>
              <a:t> is not defined?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-8560" r="8560" t="0"/>
          <a:stretch/>
        </p:blipFill>
        <p:spPr>
          <a:xfrm>
            <a:off x="-718174" y="580800"/>
            <a:ext cx="5801252" cy="34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084" y="580800"/>
            <a:ext cx="4576976" cy="34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>
                <a:latin typeface="Arial"/>
                <a:ea typeface="Arial"/>
                <a:cs typeface="Arial"/>
                <a:sym typeface="Arial"/>
              </a:rPr>
              <a:t>A traceback is a report containing the function calls made in your code at a specific point. 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 txBox="1"/>
          <p:nvPr>
            <p:ph type="ctrTitle"/>
          </p:nvPr>
        </p:nvSpPr>
        <p:spPr>
          <a:xfrm>
            <a:off x="151281" y="114200"/>
            <a:ext cx="5668800" cy="5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Python Traceback?</a:t>
            </a:r>
            <a:endParaRPr/>
          </a:p>
        </p:txBody>
      </p:sp>
      <p:pic>
        <p:nvPicPr>
          <p:cNvPr id="173" name="Google Shape;173;p22"/>
          <p:cNvPicPr preferRelativeResize="0"/>
          <p:nvPr/>
        </p:nvPicPr>
        <p:blipFill rotWithShape="1">
          <a:blip r:embed="rId3">
            <a:alphaModFix/>
          </a:blip>
          <a:srcRect b="16275" l="9787" r="9859" t="16551"/>
          <a:stretch/>
        </p:blipFill>
        <p:spPr>
          <a:xfrm>
            <a:off x="3806725" y="1503275"/>
            <a:ext cx="5448576" cy="27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/>
          <p:nvPr/>
        </p:nvSpPr>
        <p:spPr>
          <a:xfrm>
            <a:off x="3946100" y="2349600"/>
            <a:ext cx="5121000" cy="147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2"/>
          <p:cNvSpPr txBox="1"/>
          <p:nvPr/>
        </p:nvSpPr>
        <p:spPr>
          <a:xfrm>
            <a:off x="3863275" y="4185300"/>
            <a:ext cx="5196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When your program results in an exception, Python will print the current traceback to help you know what went wrong.</a:t>
            </a:r>
            <a:endParaRPr sz="13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311700" y="1001600"/>
            <a:ext cx="2808000" cy="3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Blue box: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It contains the exception name that was raised.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Green box: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After the exception name is the error message. This message usually contains helpful information for understanding the reason for the exception being raised.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 txBox="1"/>
          <p:nvPr>
            <p:ph type="ctrTitle"/>
          </p:nvPr>
        </p:nvSpPr>
        <p:spPr>
          <a:xfrm>
            <a:off x="151281" y="114200"/>
            <a:ext cx="5668800" cy="5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Read a Python Traceback?</a:t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675" y="1575700"/>
            <a:ext cx="5719499" cy="1992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idx="1" type="body"/>
          </p:nvPr>
        </p:nvSpPr>
        <p:spPr>
          <a:xfrm>
            <a:off x="311700" y="1001600"/>
            <a:ext cx="2808000" cy="3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Yellow box: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The first line of each call contains information like the file name, line number, and module name, all specifying where the code can be found.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Red underline: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The second line for these calls contains the actual code that was executed.</a:t>
            </a:r>
            <a:endParaRPr/>
          </a:p>
        </p:txBody>
      </p:sp>
      <p:sp>
        <p:nvSpPr>
          <p:cNvPr id="188" name="Google Shape;188;p24"/>
          <p:cNvSpPr txBox="1"/>
          <p:nvPr>
            <p:ph type="ctrTitle"/>
          </p:nvPr>
        </p:nvSpPr>
        <p:spPr>
          <a:xfrm>
            <a:off x="151281" y="114200"/>
            <a:ext cx="5668800" cy="5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Read a Python Traceback?</a:t>
            </a:r>
            <a:endParaRPr/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675" y="1575700"/>
            <a:ext cx="5719499" cy="1992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311700" y="1040900"/>
            <a:ext cx="2808000" cy="3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There are a few differences between traceback output when you’re 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executing your code in the </a:t>
            </a:r>
            <a:r>
              <a:rPr b="1" lang="en" sz="2000"/>
              <a:t>command-line</a:t>
            </a:r>
            <a:r>
              <a:rPr lang="en" sz="2000"/>
              <a:t> and running code in the </a:t>
            </a:r>
            <a:r>
              <a:rPr b="1" lang="en" sz="2000"/>
              <a:t>REPL</a:t>
            </a:r>
            <a:r>
              <a:rPr lang="en" sz="2000"/>
              <a:t>.</a:t>
            </a:r>
            <a:endParaRPr sz="2000"/>
          </a:p>
        </p:txBody>
      </p:sp>
      <p:sp>
        <p:nvSpPr>
          <p:cNvPr id="195" name="Google Shape;195;p25"/>
          <p:cNvSpPr txBox="1"/>
          <p:nvPr>
            <p:ph type="ctrTitle"/>
          </p:nvPr>
        </p:nvSpPr>
        <p:spPr>
          <a:xfrm>
            <a:off x="151281" y="114200"/>
            <a:ext cx="5668800" cy="5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Read a Python Traceback?</a:t>
            </a:r>
            <a:endParaRPr/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051" y="1040900"/>
            <a:ext cx="4927277" cy="364144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/>
        </p:nvSpPr>
        <p:spPr>
          <a:xfrm>
            <a:off x="3931050" y="4629625"/>
            <a:ext cx="492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</a:rPr>
              <a:t>REPL</a:t>
            </a:r>
            <a:r>
              <a:rPr lang="en" sz="1100">
                <a:solidFill>
                  <a:srgbClr val="666666"/>
                </a:solidFill>
              </a:rPr>
              <a:t> stands for Read, Evaluate, Print, Loop. The REPL is how you interact with the Python Interpreter.</a:t>
            </a:r>
            <a:endParaRPr sz="11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rakot 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